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F1AE74-1E2C-458A-8B3B-CAD494BC13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D75B468-0CE4-AEBC-771C-8FEE0995B6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11087-1BA9-606E-47E8-F07AE1CF0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93C-7CF2-4B4C-AD9B-EA954048937F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D83E7F2-FF9A-9C50-DF79-1E0F0413A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DDA999E-87E2-E2C9-D580-34EFEAE3B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592B-F5A4-FD43-9BC3-F07C17FBA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0602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CB1B8C-2673-BDBB-3D18-25A189B4B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12B792C-49EC-D530-A853-BF84958F33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77D66B-8606-43B5-C9B6-BA30A7016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93C-7CF2-4B4C-AD9B-EA954048937F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314F4BF-33F3-1A7B-DEBA-F97BD6D73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B1ECBA1-CAAA-134E-82DB-1EB57E8FB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592B-F5A4-FD43-9BC3-F07C17FBA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628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159221D-7478-E9DA-BB1C-AC7D7C5DE9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D911C7A-E6F7-E833-0FEF-5F15C3FC0A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BB5505-B158-75B3-FB92-F3A0F127E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93C-7CF2-4B4C-AD9B-EA954048937F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1F90B4D-0668-636B-801A-85A617BBF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A9E257-BD33-CC6B-E0D0-007DD0791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592B-F5A4-FD43-9BC3-F07C17FBA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6535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D94833-AE1D-5D11-DA79-1F668147B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585F90-5678-F471-7D45-BBE0FE1E7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7C3C6B4-98AD-D2F8-18F0-5317244E1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93C-7CF2-4B4C-AD9B-EA954048937F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2C0F88-3F3E-14F3-0335-3DEEC1896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C516B7-2265-CD87-E416-FF36B3BFB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592B-F5A4-FD43-9BC3-F07C17FBA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8711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8F4630-F6B6-3E92-02F2-239A5FB75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C62D931-2B2E-0BF3-DD21-DD5A6A1E3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02BBAC1-B2D8-F7FE-49D4-787BFCD99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93C-7CF2-4B4C-AD9B-EA954048937F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10179D-FC78-3341-E6F9-0FC046C74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FFB6F95-3BEA-E6CC-ED13-DEEFBDD61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592B-F5A4-FD43-9BC3-F07C17FBA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0713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D2D902-BB39-93E3-6DBE-C0F248BF2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8332F0-290B-0DEB-7347-32C5F6720B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2F3D824-3C4D-762E-F6F9-7DAA2B1C8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F17E9F4-D6D1-0807-0734-4EBDA9160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93C-7CF2-4B4C-AD9B-EA954048937F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6D65C78-F704-78A3-E307-3F2216E7F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2262273-F150-D559-E9E8-7559629F3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592B-F5A4-FD43-9BC3-F07C17FBA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6068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FEBF6D-E496-4194-3B06-FF18419A4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2E41C81-F54F-4C60-BCEF-BB5250ADB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8F4ABA8-289B-D812-7041-B59B1898FB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CC758EB-26CD-46AC-D738-755DD11AE6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4B317C4-A686-CE3D-C272-15ED2A517B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9AFF48D-CF75-FD5E-5454-695925FBB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93C-7CF2-4B4C-AD9B-EA954048937F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ECD5895-009A-116F-1151-20279651F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4DA2D2B-BE54-EB05-344F-ECC83E866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592B-F5A4-FD43-9BC3-F07C17FBA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2669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1FC631-F626-6341-53A3-F0CB5DB1E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4B806C0-A274-BC6E-E440-C51A21909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93C-7CF2-4B4C-AD9B-EA954048937F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27B1BDE-4AA9-3D07-C243-3086A8035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65B5ACF-B289-58EE-2202-94F0B68AC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592B-F5A4-FD43-9BC3-F07C17FBA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4249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E49C3EC-9575-4F6F-E1DF-90226DB6C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93C-7CF2-4B4C-AD9B-EA954048937F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0BB8BE5-874B-6427-610F-BDEEF0D87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EC30095-83F2-B091-09D8-5382C5582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592B-F5A4-FD43-9BC3-F07C17FBA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5388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47088D-ED49-AD89-F882-1B00B6D81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278E52-78BE-4794-1BD7-2F60175A0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4E7358D-C53F-8224-1484-94407C7440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0711593-711F-8B7E-7CD1-E94C16FD6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93C-7CF2-4B4C-AD9B-EA954048937F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5996CB4-BEDA-3A4D-D62B-5871137B3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6E51783-C50A-F1BD-280F-CB9ED032D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592B-F5A4-FD43-9BC3-F07C17FBA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5379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1ADFC3-2BE8-B314-6450-2ADD28CD1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0DB1BED-6BEB-CFB5-AEED-9B91475A15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C3EE91A-29B0-EB00-EA59-0D75D1806D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37C3DBB-4257-B299-ADD6-E0CDFD128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93C-7CF2-4B4C-AD9B-EA954048937F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BAA0212-A580-4189-5D56-985682DEA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0625FDF-A141-51A1-3C6E-44C1690E4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592B-F5A4-FD43-9BC3-F07C17FBA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744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9B916B3-1E80-6341-D656-CBED42D32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EC63B2F-5084-DA68-8C9E-808A08B651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76614E-F28B-BCE3-21A5-79E5DAE773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7193C-7CF2-4B4C-AD9B-EA954048937F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411E06-C795-F4C9-6060-D31EDC9B60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437D03-F07F-68BB-1A5A-AE7965935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2592B-F5A4-FD43-9BC3-F07C17FBA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7064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D776D29F-0A2C-4F75-8582-7C7DFCBD11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861504-4CDE-FF05-9A02-12B5249AC0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74819"/>
            <a:ext cx="4375151" cy="2858363"/>
          </a:xfrm>
        </p:spPr>
        <p:txBody>
          <a:bodyPr>
            <a:normAutofit/>
          </a:bodyPr>
          <a:lstStyle/>
          <a:p>
            <a:pPr algn="l"/>
            <a:r>
              <a:rPr lang="en-GB" sz="7200">
                <a:solidFill>
                  <a:schemeClr val="bg1"/>
                </a:solidFill>
              </a:rPr>
              <a:t>Stephen Brannan </a:t>
            </a:r>
            <a:endParaRPr lang="en-US" sz="720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1DEF871-6DBF-76B4-9922-E1E0CB9074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414180"/>
            <a:ext cx="4377793" cy="1594508"/>
          </a:xfrm>
        </p:spPr>
        <p:txBody>
          <a:bodyPr>
            <a:normAutofit/>
          </a:bodyPr>
          <a:lstStyle/>
          <a:p>
            <a:pPr algn="l"/>
            <a:r>
              <a:rPr lang="en-GB">
                <a:solidFill>
                  <a:schemeClr val="bg1"/>
                </a:solidFill>
              </a:rPr>
              <a:t>EXENATIDE Phase 3 Clinical trial</a:t>
            </a:r>
          </a:p>
          <a:p>
            <a:pPr algn="l"/>
            <a:endParaRPr lang="en-GB">
              <a:solidFill>
                <a:schemeClr val="bg1"/>
              </a:solidFill>
            </a:endParaRPr>
          </a:p>
          <a:p>
            <a:pPr algn="l"/>
            <a:r>
              <a:rPr lang="en-GB">
                <a:solidFill>
                  <a:schemeClr val="bg1"/>
                </a:solidFill>
              </a:rPr>
              <a:t>Lived experience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F7DFA1E-B820-54E1-2422-25DB61E75A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" b="20987"/>
          <a:stretch/>
        </p:blipFill>
        <p:spPr>
          <a:xfrm>
            <a:off x="5682343" y="1"/>
            <a:ext cx="6509657" cy="6857999"/>
          </a:xfrm>
          <a:custGeom>
            <a:avLst/>
            <a:gdLst/>
            <a:ahLst/>
            <a:cxnLst/>
            <a:rect l="l" t="t" r="r" b="b"/>
            <a:pathLst>
              <a:path w="650965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0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3" y="528850"/>
                  <a:pt x="335480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2" y="612658"/>
                </a:lnTo>
                <a:cubicBezTo>
                  <a:pt x="358987" y="604728"/>
                  <a:pt x="357230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8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5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509657" y="0"/>
                </a:lnTo>
                <a:lnTo>
                  <a:pt x="650965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0" y="6796804"/>
                </a:lnTo>
                <a:cubicBezTo>
                  <a:pt x="32161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5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7" y="6463490"/>
                </a:cubicBezTo>
                <a:cubicBezTo>
                  <a:pt x="116556" y="6431292"/>
                  <a:pt x="131034" y="6400429"/>
                  <a:pt x="146086" y="6363664"/>
                </a:cubicBezTo>
                <a:cubicBezTo>
                  <a:pt x="142275" y="6350899"/>
                  <a:pt x="131986" y="6331277"/>
                  <a:pt x="131034" y="6311084"/>
                </a:cubicBezTo>
                <a:cubicBezTo>
                  <a:pt x="127795" y="6246121"/>
                  <a:pt x="145513" y="6185351"/>
                  <a:pt x="173518" y="6127247"/>
                </a:cubicBezTo>
                <a:cubicBezTo>
                  <a:pt x="181899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5" y="6056948"/>
                </a:cubicBezTo>
                <a:cubicBezTo>
                  <a:pt x="243432" y="6050282"/>
                  <a:pt x="242863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1" y="5900735"/>
                  <a:pt x="264200" y="5897114"/>
                </a:cubicBezTo>
                <a:cubicBezTo>
                  <a:pt x="268199" y="5891590"/>
                  <a:pt x="274295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8" y="5779191"/>
                  <a:pt x="299823" y="5771953"/>
                  <a:pt x="302870" y="5765474"/>
                </a:cubicBezTo>
                <a:cubicBezTo>
                  <a:pt x="305728" y="5759378"/>
                  <a:pt x="310683" y="5754234"/>
                  <a:pt x="313730" y="5748136"/>
                </a:cubicBezTo>
                <a:cubicBezTo>
                  <a:pt x="321920" y="5731564"/>
                  <a:pt x="329541" y="5714607"/>
                  <a:pt x="338685" y="5695178"/>
                </a:cubicBezTo>
                <a:cubicBezTo>
                  <a:pt x="321541" y="5684320"/>
                  <a:pt x="331257" y="5669647"/>
                  <a:pt x="339447" y="5651360"/>
                </a:cubicBezTo>
                <a:cubicBezTo>
                  <a:pt x="347830" y="5632691"/>
                  <a:pt x="350497" y="5611164"/>
                  <a:pt x="353545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5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2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2" y="4346201"/>
                  <a:pt x="391265" y="4340674"/>
                  <a:pt x="392218" y="4335722"/>
                </a:cubicBezTo>
                <a:cubicBezTo>
                  <a:pt x="401743" y="4281810"/>
                  <a:pt x="387838" y="4231324"/>
                  <a:pt x="369547" y="4181603"/>
                </a:cubicBezTo>
                <a:cubicBezTo>
                  <a:pt x="367643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6" y="4078159"/>
                  <a:pt x="348211" y="4040058"/>
                  <a:pt x="331447" y="4003861"/>
                </a:cubicBezTo>
                <a:cubicBezTo>
                  <a:pt x="314494" y="3967091"/>
                  <a:pt x="300203" y="3932993"/>
                  <a:pt x="317349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3" y="3799258"/>
                  <a:pt x="307443" y="3784397"/>
                </a:cubicBezTo>
                <a:cubicBezTo>
                  <a:pt x="307443" y="3744770"/>
                  <a:pt x="297345" y="3709529"/>
                  <a:pt x="276771" y="3675238"/>
                </a:cubicBezTo>
                <a:cubicBezTo>
                  <a:pt x="268770" y="3661899"/>
                  <a:pt x="274106" y="3641134"/>
                  <a:pt x="272009" y="3623799"/>
                </a:cubicBezTo>
                <a:cubicBezTo>
                  <a:pt x="269533" y="3605509"/>
                  <a:pt x="267247" y="3586653"/>
                  <a:pt x="261720" y="3569124"/>
                </a:cubicBezTo>
                <a:cubicBezTo>
                  <a:pt x="247243" y="3523785"/>
                  <a:pt x="230859" y="3479015"/>
                  <a:pt x="215618" y="3433866"/>
                </a:cubicBezTo>
                <a:cubicBezTo>
                  <a:pt x="203045" y="3396719"/>
                  <a:pt x="212951" y="3360139"/>
                  <a:pt x="218286" y="3323372"/>
                </a:cubicBezTo>
                <a:cubicBezTo>
                  <a:pt x="221715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5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5" y="2966742"/>
                  <a:pt x="144560" y="2940455"/>
                  <a:pt x="128366" y="2910353"/>
                </a:cubicBezTo>
                <a:cubicBezTo>
                  <a:pt x="117318" y="2889587"/>
                  <a:pt x="109126" y="2866918"/>
                  <a:pt x="102268" y="2844248"/>
                </a:cubicBezTo>
                <a:cubicBezTo>
                  <a:pt x="93313" y="2813958"/>
                  <a:pt x="87978" y="2782716"/>
                  <a:pt x="79216" y="2752235"/>
                </a:cubicBezTo>
                <a:cubicBezTo>
                  <a:pt x="66072" y="2706131"/>
                  <a:pt x="55785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1" y="2360933"/>
                </a:cubicBezTo>
                <a:cubicBezTo>
                  <a:pt x="28541" y="2356744"/>
                  <a:pt x="36543" y="2344741"/>
                  <a:pt x="37877" y="2335405"/>
                </a:cubicBezTo>
                <a:cubicBezTo>
                  <a:pt x="41877" y="2307402"/>
                  <a:pt x="35971" y="2281683"/>
                  <a:pt x="23017" y="2254633"/>
                </a:cubicBezTo>
                <a:cubicBezTo>
                  <a:pt x="10824" y="2229296"/>
                  <a:pt x="12158" y="2197670"/>
                  <a:pt x="7395" y="2168903"/>
                </a:cubicBezTo>
                <a:cubicBezTo>
                  <a:pt x="5680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4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68" y="1851709"/>
                  <a:pt x="52545" y="1813610"/>
                  <a:pt x="68738" y="1768838"/>
                </a:cubicBezTo>
                <a:cubicBezTo>
                  <a:pt x="85886" y="1721785"/>
                  <a:pt x="112174" y="1676253"/>
                  <a:pt x="104363" y="1623675"/>
                </a:cubicBezTo>
                <a:cubicBezTo>
                  <a:pt x="99601" y="1591859"/>
                  <a:pt x="88551" y="1561189"/>
                  <a:pt x="81882" y="1529563"/>
                </a:cubicBezTo>
                <a:cubicBezTo>
                  <a:pt x="79597" y="1518324"/>
                  <a:pt x="79978" y="1505751"/>
                  <a:pt x="82264" y="1494509"/>
                </a:cubicBezTo>
                <a:cubicBezTo>
                  <a:pt x="92743" y="1440216"/>
                  <a:pt x="94266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6" y="1151600"/>
                </a:cubicBezTo>
                <a:cubicBezTo>
                  <a:pt x="100553" y="1134834"/>
                  <a:pt x="96553" y="1114449"/>
                  <a:pt x="98077" y="1095972"/>
                </a:cubicBezTo>
                <a:cubicBezTo>
                  <a:pt x="99409" y="1078826"/>
                  <a:pt x="99981" y="1061298"/>
                  <a:pt x="104363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3" y="949281"/>
                  <a:pt x="103219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6" y="694576"/>
                </a:cubicBezTo>
                <a:cubicBezTo>
                  <a:pt x="102268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2" y="531310"/>
                  <a:pt x="114080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6" y="340425"/>
                  <a:pt x="88551" y="300800"/>
                  <a:pt x="84930" y="261173"/>
                </a:cubicBezTo>
                <a:cubicBezTo>
                  <a:pt x="84168" y="252600"/>
                  <a:pt x="88933" y="243648"/>
                  <a:pt x="89313" y="234883"/>
                </a:cubicBezTo>
                <a:cubicBezTo>
                  <a:pt x="90266" y="207450"/>
                  <a:pt x="90457" y="180017"/>
                  <a:pt x="91026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8" y="85336"/>
                  <a:pt x="98077" y="66857"/>
                  <a:pt x="83217" y="47806"/>
                </a:cubicBezTo>
                <a:cubicBezTo>
                  <a:pt x="77453" y="40471"/>
                  <a:pt x="73691" y="32636"/>
                  <a:pt x="71206" y="24480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C4D41903-2C9D-4F9E-AA1F-6161F8A6FC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2640986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9E4574B5-C90E-412D-BAB0-B9F483290C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2640988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3" cstate="print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5717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xmlns="" id="{C0763A76-9F1C-4FC5-82B7-DD475DA461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E81BF4F6-F2CF-4984-9D14-D6966D92F9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293A6D-9500-D065-59D6-9A21A1484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GB" sz="4000"/>
              <a:t>Exenatide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E37A81-8F4E-F0CE-5D94-23C80D585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en-GB" sz="2000"/>
              <a:t>Already approved and used to treat type 2 diabetes</a:t>
            </a:r>
          </a:p>
          <a:p>
            <a:r>
              <a:rPr lang="en-GB" sz="2000"/>
              <a:t>Injected subcutaneously</a:t>
            </a:r>
          </a:p>
          <a:p>
            <a:r>
              <a:rPr lang="en-GB" sz="2000"/>
              <a:t>1 injection / week</a:t>
            </a:r>
          </a:p>
          <a:p>
            <a:endParaRPr lang="en-GB" sz="2000"/>
          </a:p>
          <a:p>
            <a:r>
              <a:rPr lang="en-GB" sz="2000"/>
              <a:t>Double blind trial</a:t>
            </a:r>
          </a:p>
          <a:p>
            <a:pPr lvl="1"/>
            <a:r>
              <a:rPr lang="en-GB" sz="2000"/>
              <a:t>Placebo or drug – nobody knew</a:t>
            </a:r>
            <a:endParaRPr lang="en-US" sz="2000"/>
          </a:p>
        </p:txBody>
      </p:sp>
      <p:pic>
        <p:nvPicPr>
          <p:cNvPr id="5" name="Picture 4" descr="Needle and vial">
            <a:extLst>
              <a:ext uri="{FF2B5EF4-FFF2-40B4-BE49-F238E27FC236}">
                <a16:creationId xmlns:a16="http://schemas.microsoft.com/office/drawing/2014/main" xmlns="" id="{280B71F3-A36F-D1F8-DADF-6243A364B1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1661" r="18939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4166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xmlns="" id="{9F7D5CDA-D291-4307-BF55-1381FED296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BCA218A-F0CA-695A-0287-E0BFFE2F94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8046" r="32012"/>
          <a:stretch/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59B296B9-C5A5-4E4F-9B60-C907B5F146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D0300FD3-5AF1-6305-15FA-9078072672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BF45D5-C6B5-9B17-3650-2CFE55EA4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28512"/>
            <a:ext cx="4778387" cy="1628970"/>
          </a:xfrm>
        </p:spPr>
        <p:txBody>
          <a:bodyPr anchor="ctr">
            <a:normAutofit/>
          </a:bodyPr>
          <a:lstStyle/>
          <a:p>
            <a:r>
              <a:rPr lang="en-GB" sz="4000"/>
              <a:t>WHY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D430AE-4FF5-EF6A-6526-424608AD0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1" y="2884929"/>
            <a:ext cx="4659756" cy="3374137"/>
          </a:xfrm>
        </p:spPr>
        <p:txBody>
          <a:bodyPr anchor="ctr">
            <a:normAutofit/>
          </a:bodyPr>
          <a:lstStyle/>
          <a:p>
            <a:r>
              <a:rPr lang="en-GB" sz="2000"/>
              <a:t>Regular assessment to monitor condition</a:t>
            </a:r>
          </a:p>
          <a:p>
            <a:endParaRPr lang="en-GB" sz="2000"/>
          </a:p>
          <a:p>
            <a:r>
              <a:rPr lang="en-GB" sz="2000"/>
              <a:t>To find a cure</a:t>
            </a:r>
          </a:p>
          <a:p>
            <a:r>
              <a:rPr lang="en-GB" sz="2000"/>
              <a:t>To find something to treat symptoms</a:t>
            </a:r>
          </a:p>
          <a:p>
            <a:r>
              <a:rPr lang="en-GB" sz="2000"/>
              <a:t>To find something to slow down progression</a:t>
            </a:r>
          </a:p>
          <a:p>
            <a:endParaRPr lang="en-GB" sz="2000"/>
          </a:p>
          <a:p>
            <a:pPr marL="0" indent="0">
              <a:buNone/>
            </a:pPr>
            <a:r>
              <a:rPr lang="en-GB" sz="2000"/>
              <a:t>					</a:t>
            </a:r>
            <a:r>
              <a:rPr lang="en-GB" sz="2000" b="1" i="1"/>
              <a:t>HOPE!</a:t>
            </a:r>
            <a:endParaRPr lang="en-US" sz="2000" b="1" i="1"/>
          </a:p>
        </p:txBody>
      </p:sp>
    </p:spTree>
    <p:extLst>
      <p:ext uri="{BB962C8B-B14F-4D97-AF65-F5344CB8AC3E}">
        <p14:creationId xmlns:p14="http://schemas.microsoft.com/office/powerpoint/2010/main" xmlns="" val="3889272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A26486-61D6-119C-EB5E-18D3EE814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13012"/>
          </a:xfrm>
        </p:spPr>
        <p:txBody>
          <a:bodyPr>
            <a:normAutofit/>
          </a:bodyPr>
          <a:lstStyle/>
          <a:p>
            <a:r>
              <a:rPr lang="en-GB" dirty="0"/>
              <a:t>The pre-loaded syringe was huge!</a:t>
            </a:r>
            <a:br>
              <a:rPr lang="en-GB" dirty="0"/>
            </a:br>
            <a:r>
              <a:rPr lang="en-GB" dirty="0"/>
              <a:t>Interesting going on holiday</a:t>
            </a:r>
            <a:endParaRPr lang="en-US" dirty="0"/>
          </a:p>
        </p:txBody>
      </p:sp>
      <p:pic>
        <p:nvPicPr>
          <p:cNvPr id="4" name="Content Placeholder 3" descr="Needle with solid fill">
            <a:extLst>
              <a:ext uri="{FF2B5EF4-FFF2-40B4-BE49-F238E27FC236}">
                <a16:creationId xmlns:a16="http://schemas.microsoft.com/office/drawing/2014/main" xmlns="" id="{D9343F01-742D-647D-6908-F6DCB7C4A9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2464475">
            <a:off x="5058353" y="2344812"/>
            <a:ext cx="3781526" cy="3781526"/>
          </a:xfrm>
        </p:spPr>
      </p:pic>
      <p:pic>
        <p:nvPicPr>
          <p:cNvPr id="5" name="Graphic 4" descr="Confused person with solid fill">
            <a:extLst>
              <a:ext uri="{FF2B5EF4-FFF2-40B4-BE49-F238E27FC236}">
                <a16:creationId xmlns:a16="http://schemas.microsoft.com/office/drawing/2014/main" xmlns="" id="{BC5DE1ED-98F4-6B1A-AAF0-8A8B0BEB62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505354" y="2346739"/>
            <a:ext cx="3802512" cy="380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9614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325166D1-1B21-4128-AC42-61745528E4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DA18F9-AF38-8397-04D0-E80449038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1825" y="1641752"/>
            <a:ext cx="4391024" cy="1323439"/>
          </a:xfrm>
        </p:spPr>
        <p:txBody>
          <a:bodyPr anchor="t">
            <a:normAutofit/>
          </a:bodyPr>
          <a:lstStyle/>
          <a:p>
            <a:r>
              <a:rPr lang="en-GB" sz="4000">
                <a:solidFill>
                  <a:schemeClr val="bg1"/>
                </a:solidFill>
              </a:rPr>
              <a:t>COMMENTS</a:t>
            </a:r>
            <a:endParaRPr lang="en-US" sz="4000">
              <a:solidFill>
                <a:schemeClr val="bg1"/>
              </a:solidFill>
            </a:endParaRPr>
          </a:p>
        </p:txBody>
      </p:sp>
      <p:pic>
        <p:nvPicPr>
          <p:cNvPr id="5" name="Picture 4" descr="Exclamation mark on a yellow background">
            <a:extLst>
              <a:ext uri="{FF2B5EF4-FFF2-40B4-BE49-F238E27FC236}">
                <a16:creationId xmlns:a16="http://schemas.microsoft.com/office/drawing/2014/main" xmlns="" id="{6B7E2BCB-A4BF-6257-6102-A36755C3C9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2628" r="9710"/>
          <a:stretch/>
        </p:blipFill>
        <p:spPr>
          <a:xfrm>
            <a:off x="20" y="2"/>
            <a:ext cx="6186992" cy="6857998"/>
          </a:xfrm>
          <a:custGeom>
            <a:avLst/>
            <a:gdLst/>
            <a:ahLst/>
            <a:cxnLst/>
            <a:rect l="l" t="t" r="r" b="b"/>
            <a:pathLst>
              <a:path w="6187012" h="6857998">
                <a:moveTo>
                  <a:pt x="5434855" y="6118149"/>
                </a:moveTo>
                <a:cubicBezTo>
                  <a:pt x="5441404" y="6124102"/>
                  <a:pt x="5449025" y="6129341"/>
                  <a:pt x="5456075" y="6133723"/>
                </a:cubicBezTo>
                <a:cubicBezTo>
                  <a:pt x="5463218" y="6138152"/>
                  <a:pt x="5468564" y="6143474"/>
                  <a:pt x="5472234" y="6149380"/>
                </a:cubicBezTo>
                <a:lnTo>
                  <a:pt x="5477710" y="6166562"/>
                </a:lnTo>
                <a:lnTo>
                  <a:pt x="5472234" y="6149379"/>
                </a:lnTo>
                <a:cubicBezTo>
                  <a:pt x="5468564" y="6143474"/>
                  <a:pt x="5463218" y="6138152"/>
                  <a:pt x="5456075" y="6133722"/>
                </a:cubicBezTo>
                <a:cubicBezTo>
                  <a:pt x="5449025" y="6129341"/>
                  <a:pt x="5441404" y="6124102"/>
                  <a:pt x="5434855" y="6118149"/>
                </a:cubicBezTo>
                <a:close/>
                <a:moveTo>
                  <a:pt x="5343013" y="4941372"/>
                </a:moveTo>
                <a:lnTo>
                  <a:pt x="5346342" y="4950869"/>
                </a:lnTo>
                <a:lnTo>
                  <a:pt x="5356027" y="4991382"/>
                </a:lnTo>
                <a:lnTo>
                  <a:pt x="5346342" y="4950868"/>
                </a:lnTo>
                <a:close/>
                <a:moveTo>
                  <a:pt x="5346951" y="4749807"/>
                </a:moveTo>
                <a:cubicBezTo>
                  <a:pt x="5334815" y="4762826"/>
                  <a:pt x="5333958" y="4781365"/>
                  <a:pt x="5332244" y="4799797"/>
                </a:cubicBezTo>
                <a:cubicBezTo>
                  <a:pt x="5333958" y="4781365"/>
                  <a:pt x="5334815" y="4762827"/>
                  <a:pt x="5346951" y="4749807"/>
                </a:cubicBezTo>
                <a:close/>
                <a:moveTo>
                  <a:pt x="5364750" y="4543185"/>
                </a:moveTo>
                <a:cubicBezTo>
                  <a:pt x="5365727" y="4548281"/>
                  <a:pt x="5367775" y="4553662"/>
                  <a:pt x="5370156" y="4557092"/>
                </a:cubicBezTo>
                <a:cubicBezTo>
                  <a:pt x="5381776" y="4573618"/>
                  <a:pt x="5390563" y="4588275"/>
                  <a:pt x="5396519" y="4602021"/>
                </a:cubicBezTo>
                <a:cubicBezTo>
                  <a:pt x="5390563" y="4588275"/>
                  <a:pt x="5381776" y="4573618"/>
                  <a:pt x="5370156" y="4557091"/>
                </a:cubicBezTo>
                <a:close/>
                <a:moveTo>
                  <a:pt x="5830968" y="2819253"/>
                </a:moveTo>
                <a:lnTo>
                  <a:pt x="5842611" y="2827484"/>
                </a:lnTo>
                <a:lnTo>
                  <a:pt x="5842613" y="2827486"/>
                </a:lnTo>
                <a:lnTo>
                  <a:pt x="5871116" y="2861156"/>
                </a:lnTo>
                <a:lnTo>
                  <a:pt x="5861462" y="2842392"/>
                </a:lnTo>
                <a:lnTo>
                  <a:pt x="5842613" y="2827486"/>
                </a:lnTo>
                <a:lnTo>
                  <a:pt x="5842611" y="2827483"/>
                </a:lnTo>
                <a:close/>
                <a:moveTo>
                  <a:pt x="5761313" y="1974015"/>
                </a:moveTo>
                <a:lnTo>
                  <a:pt x="5754799" y="1999763"/>
                </a:lnTo>
                <a:cubicBezTo>
                  <a:pt x="5750990" y="2008056"/>
                  <a:pt x="5745310" y="2016020"/>
                  <a:pt x="5737071" y="2023547"/>
                </a:cubicBezTo>
                <a:cubicBezTo>
                  <a:pt x="5753550" y="2008497"/>
                  <a:pt x="5759789" y="1991685"/>
                  <a:pt x="5761313" y="1974015"/>
                </a:cubicBezTo>
                <a:close/>
                <a:moveTo>
                  <a:pt x="5744119" y="1768838"/>
                </a:moveTo>
                <a:cubicBezTo>
                  <a:pt x="5739738" y="1774411"/>
                  <a:pt x="5736975" y="1779948"/>
                  <a:pt x="5735518" y="1785412"/>
                </a:cubicBezTo>
                <a:lnTo>
                  <a:pt x="5734738" y="1801558"/>
                </a:lnTo>
                <a:cubicBezTo>
                  <a:pt x="5733070" y="1790986"/>
                  <a:pt x="5735356" y="1779981"/>
                  <a:pt x="5744119" y="1768838"/>
                </a:cubicBezTo>
                <a:close/>
                <a:moveTo>
                  <a:pt x="5853708" y="520953"/>
                </a:moveTo>
                <a:lnTo>
                  <a:pt x="5846981" y="549926"/>
                </a:lnTo>
                <a:lnTo>
                  <a:pt x="5840726" y="566616"/>
                </a:lnTo>
                <a:lnTo>
                  <a:pt x="5834776" y="581804"/>
                </a:lnTo>
                <a:lnTo>
                  <a:pt x="5834358" y="583595"/>
                </a:lnTo>
                <a:lnTo>
                  <a:pt x="5832183" y="589388"/>
                </a:lnTo>
                <a:cubicBezTo>
                  <a:pt x="5829783" y="597005"/>
                  <a:pt x="5828025" y="604728"/>
                  <a:pt x="5827560" y="612658"/>
                </a:cubicBezTo>
                <a:lnTo>
                  <a:pt x="5834358" y="583595"/>
                </a:lnTo>
                <a:lnTo>
                  <a:pt x="5840674" y="566754"/>
                </a:lnTo>
                <a:lnTo>
                  <a:pt x="5840726" y="566616"/>
                </a:lnTo>
                <a:lnTo>
                  <a:pt x="5846564" y="551717"/>
                </a:lnTo>
                <a:lnTo>
                  <a:pt x="5846981" y="549926"/>
                </a:lnTo>
                <a:lnTo>
                  <a:pt x="5849145" y="544146"/>
                </a:lnTo>
                <a:cubicBezTo>
                  <a:pt x="5851532" y="536547"/>
                  <a:pt x="5853271" y="528850"/>
                  <a:pt x="5853708" y="520953"/>
                </a:cubicBezTo>
                <a:close/>
                <a:moveTo>
                  <a:pt x="5802605" y="268794"/>
                </a:moveTo>
                <a:cubicBezTo>
                  <a:pt x="5800080" y="279176"/>
                  <a:pt x="5798377" y="289296"/>
                  <a:pt x="5797729" y="299164"/>
                </a:cubicBezTo>
                <a:cubicBezTo>
                  <a:pt x="5797080" y="309031"/>
                  <a:pt x="5797485" y="318646"/>
                  <a:pt x="5799176" y="328017"/>
                </a:cubicBezTo>
                <a:close/>
                <a:moveTo>
                  <a:pt x="0" y="0"/>
                </a:moveTo>
                <a:lnTo>
                  <a:pt x="6120021" y="0"/>
                </a:lnTo>
                <a:lnTo>
                  <a:pt x="6115806" y="24480"/>
                </a:lnTo>
                <a:cubicBezTo>
                  <a:pt x="6113321" y="32636"/>
                  <a:pt x="6109559" y="40471"/>
                  <a:pt x="6103795" y="47806"/>
                </a:cubicBezTo>
                <a:cubicBezTo>
                  <a:pt x="6088935" y="66857"/>
                  <a:pt x="6092364" y="85336"/>
                  <a:pt x="6094651" y="105718"/>
                </a:cubicBezTo>
                <a:cubicBezTo>
                  <a:pt x="6096365" y="121150"/>
                  <a:pt x="6095794" y="136963"/>
                  <a:pt x="6095986" y="152584"/>
                </a:cubicBezTo>
                <a:cubicBezTo>
                  <a:pt x="6096555" y="180017"/>
                  <a:pt x="6096746" y="207450"/>
                  <a:pt x="6097699" y="234883"/>
                </a:cubicBezTo>
                <a:cubicBezTo>
                  <a:pt x="6098079" y="243648"/>
                  <a:pt x="6102844" y="252600"/>
                  <a:pt x="6102082" y="261173"/>
                </a:cubicBezTo>
                <a:cubicBezTo>
                  <a:pt x="6098461" y="300800"/>
                  <a:pt x="6092746" y="340425"/>
                  <a:pt x="6089507" y="380050"/>
                </a:cubicBezTo>
                <a:cubicBezTo>
                  <a:pt x="6087603" y="402529"/>
                  <a:pt x="6091220" y="425581"/>
                  <a:pt x="6088555" y="447870"/>
                </a:cubicBezTo>
                <a:cubicBezTo>
                  <a:pt x="6085507" y="473587"/>
                  <a:pt x="6077697" y="498733"/>
                  <a:pt x="6072932" y="524262"/>
                </a:cubicBezTo>
                <a:cubicBezTo>
                  <a:pt x="6071600" y="531310"/>
                  <a:pt x="6073315" y="539121"/>
                  <a:pt x="6073694" y="546552"/>
                </a:cubicBezTo>
                <a:cubicBezTo>
                  <a:pt x="6074076" y="554933"/>
                  <a:pt x="6074838" y="563125"/>
                  <a:pt x="6075029" y="571508"/>
                </a:cubicBezTo>
                <a:cubicBezTo>
                  <a:pt x="6075411" y="597037"/>
                  <a:pt x="6074838" y="622564"/>
                  <a:pt x="6076173" y="648092"/>
                </a:cubicBezTo>
                <a:cubicBezTo>
                  <a:pt x="6076934" y="663713"/>
                  <a:pt x="6084744" y="680096"/>
                  <a:pt x="6081886" y="694576"/>
                </a:cubicBezTo>
                <a:cubicBezTo>
                  <a:pt x="6076363" y="724104"/>
                  <a:pt x="6088745" y="753633"/>
                  <a:pt x="6078459" y="783158"/>
                </a:cubicBezTo>
                <a:cubicBezTo>
                  <a:pt x="6075411" y="792306"/>
                  <a:pt x="6083031" y="804877"/>
                  <a:pt x="6083411" y="815929"/>
                </a:cubicBezTo>
                <a:cubicBezTo>
                  <a:pt x="6084363" y="843552"/>
                  <a:pt x="6084173" y="871173"/>
                  <a:pt x="6083983" y="898797"/>
                </a:cubicBezTo>
                <a:cubicBezTo>
                  <a:pt x="6083793" y="923562"/>
                  <a:pt x="6086459" y="949281"/>
                  <a:pt x="6081125" y="973095"/>
                </a:cubicBezTo>
                <a:cubicBezTo>
                  <a:pt x="6075411" y="998052"/>
                  <a:pt x="6076173" y="1020529"/>
                  <a:pt x="6082649" y="1044725"/>
                </a:cubicBezTo>
                <a:cubicBezTo>
                  <a:pt x="6087031" y="1061298"/>
                  <a:pt x="6087603" y="1078826"/>
                  <a:pt x="6088935" y="1095972"/>
                </a:cubicBezTo>
                <a:cubicBezTo>
                  <a:pt x="6090459" y="1114449"/>
                  <a:pt x="6086459" y="1134834"/>
                  <a:pt x="6092746" y="1151600"/>
                </a:cubicBezTo>
                <a:cubicBezTo>
                  <a:pt x="6111415" y="1201512"/>
                  <a:pt x="6115415" y="1252757"/>
                  <a:pt x="6115415" y="1304955"/>
                </a:cubicBezTo>
                <a:cubicBezTo>
                  <a:pt x="6115415" y="1314483"/>
                  <a:pt x="6112750" y="1324198"/>
                  <a:pt x="6109892" y="1333341"/>
                </a:cubicBezTo>
                <a:cubicBezTo>
                  <a:pt x="6092746" y="1386684"/>
                  <a:pt x="6094269" y="1440216"/>
                  <a:pt x="6104748" y="1494509"/>
                </a:cubicBezTo>
                <a:cubicBezTo>
                  <a:pt x="6107034" y="1505751"/>
                  <a:pt x="6107415" y="1518324"/>
                  <a:pt x="6105130" y="1529563"/>
                </a:cubicBezTo>
                <a:cubicBezTo>
                  <a:pt x="6098461" y="1561189"/>
                  <a:pt x="6087411" y="1591859"/>
                  <a:pt x="6082649" y="1623675"/>
                </a:cubicBezTo>
                <a:cubicBezTo>
                  <a:pt x="6074838" y="1676253"/>
                  <a:pt x="6101126" y="1721785"/>
                  <a:pt x="6118274" y="1768838"/>
                </a:cubicBezTo>
                <a:cubicBezTo>
                  <a:pt x="6134467" y="1813610"/>
                  <a:pt x="6171044" y="1851709"/>
                  <a:pt x="6162851" y="1904673"/>
                </a:cubicBezTo>
                <a:cubicBezTo>
                  <a:pt x="6162090" y="1910004"/>
                  <a:pt x="6167233" y="1915912"/>
                  <a:pt x="6168567" y="1921817"/>
                </a:cubicBezTo>
                <a:cubicBezTo>
                  <a:pt x="6172188" y="1938009"/>
                  <a:pt x="6176566" y="1954202"/>
                  <a:pt x="6178283" y="1970586"/>
                </a:cubicBezTo>
                <a:cubicBezTo>
                  <a:pt x="6180570" y="1990589"/>
                  <a:pt x="6179809" y="2010974"/>
                  <a:pt x="6181713" y="2030977"/>
                </a:cubicBezTo>
                <a:cubicBezTo>
                  <a:pt x="6182856" y="2043835"/>
                  <a:pt x="6184951" y="2056600"/>
                  <a:pt x="6186761" y="2069340"/>
                </a:cubicBezTo>
                <a:lnTo>
                  <a:pt x="6187012" y="2072225"/>
                </a:lnTo>
                <a:lnTo>
                  <a:pt x="6187012" y="2131532"/>
                </a:lnTo>
                <a:lnTo>
                  <a:pt x="6186141" y="2138304"/>
                </a:lnTo>
                <a:cubicBezTo>
                  <a:pt x="6183950" y="2148519"/>
                  <a:pt x="6181332" y="2158712"/>
                  <a:pt x="6179617" y="2168903"/>
                </a:cubicBezTo>
                <a:cubicBezTo>
                  <a:pt x="6174854" y="2197670"/>
                  <a:pt x="6176188" y="2229296"/>
                  <a:pt x="6163995" y="2254633"/>
                </a:cubicBezTo>
                <a:cubicBezTo>
                  <a:pt x="6151041" y="2281683"/>
                  <a:pt x="6145135" y="2307402"/>
                  <a:pt x="6149135" y="2335405"/>
                </a:cubicBezTo>
                <a:cubicBezTo>
                  <a:pt x="6150469" y="2344741"/>
                  <a:pt x="6158471" y="2356744"/>
                  <a:pt x="6166661" y="2360933"/>
                </a:cubicBezTo>
                <a:cubicBezTo>
                  <a:pt x="6184950" y="2370270"/>
                  <a:pt x="6188190" y="2383032"/>
                  <a:pt x="6181902" y="2400369"/>
                </a:cubicBezTo>
                <a:cubicBezTo>
                  <a:pt x="6176566" y="2415420"/>
                  <a:pt x="6173901" y="2433897"/>
                  <a:pt x="6163613" y="2444184"/>
                </a:cubicBezTo>
                <a:cubicBezTo>
                  <a:pt x="6134467" y="2473333"/>
                  <a:pt x="6133515" y="2510483"/>
                  <a:pt x="6125705" y="2546678"/>
                </a:cubicBezTo>
                <a:cubicBezTo>
                  <a:pt x="6120940" y="2568774"/>
                  <a:pt x="6120750" y="2589352"/>
                  <a:pt x="6123988" y="2611450"/>
                </a:cubicBezTo>
                <a:cubicBezTo>
                  <a:pt x="6131227" y="2659455"/>
                  <a:pt x="6120940" y="2706131"/>
                  <a:pt x="6107796" y="2752235"/>
                </a:cubicBezTo>
                <a:cubicBezTo>
                  <a:pt x="6099034" y="2782716"/>
                  <a:pt x="6093699" y="2813958"/>
                  <a:pt x="6084744" y="2844248"/>
                </a:cubicBezTo>
                <a:cubicBezTo>
                  <a:pt x="6077886" y="2866918"/>
                  <a:pt x="6069694" y="2889587"/>
                  <a:pt x="6058646" y="2910353"/>
                </a:cubicBezTo>
                <a:cubicBezTo>
                  <a:pt x="6042452" y="2940455"/>
                  <a:pt x="6018067" y="2966742"/>
                  <a:pt x="6024544" y="3005035"/>
                </a:cubicBezTo>
                <a:cubicBezTo>
                  <a:pt x="6030260" y="3038756"/>
                  <a:pt x="6018259" y="3069235"/>
                  <a:pt x="6006828" y="3100099"/>
                </a:cubicBezTo>
                <a:cubicBezTo>
                  <a:pt x="5998446" y="3122770"/>
                  <a:pt x="5989871" y="3145436"/>
                  <a:pt x="5984537" y="3168870"/>
                </a:cubicBezTo>
                <a:cubicBezTo>
                  <a:pt x="5978251" y="3196686"/>
                  <a:pt x="5980920" y="3228119"/>
                  <a:pt x="5969297" y="3252885"/>
                </a:cubicBezTo>
                <a:cubicBezTo>
                  <a:pt x="5957105" y="3278795"/>
                  <a:pt x="5965297" y="3300319"/>
                  <a:pt x="5968726" y="3323372"/>
                </a:cubicBezTo>
                <a:cubicBezTo>
                  <a:pt x="5974061" y="3360139"/>
                  <a:pt x="5983967" y="3396719"/>
                  <a:pt x="5971395" y="3433866"/>
                </a:cubicBezTo>
                <a:cubicBezTo>
                  <a:pt x="5956153" y="3479015"/>
                  <a:pt x="5939769" y="3523785"/>
                  <a:pt x="5925292" y="3569124"/>
                </a:cubicBezTo>
                <a:cubicBezTo>
                  <a:pt x="5919765" y="3586653"/>
                  <a:pt x="5917479" y="3605509"/>
                  <a:pt x="5915003" y="3623799"/>
                </a:cubicBezTo>
                <a:cubicBezTo>
                  <a:pt x="5912906" y="3641134"/>
                  <a:pt x="5918242" y="3661899"/>
                  <a:pt x="5910241" y="3675238"/>
                </a:cubicBezTo>
                <a:cubicBezTo>
                  <a:pt x="5889667" y="3709529"/>
                  <a:pt x="5879569" y="3744770"/>
                  <a:pt x="5879569" y="3784397"/>
                </a:cubicBezTo>
                <a:cubicBezTo>
                  <a:pt x="5879569" y="3799258"/>
                  <a:pt x="5870996" y="3813737"/>
                  <a:pt x="5869471" y="3828785"/>
                </a:cubicBezTo>
                <a:cubicBezTo>
                  <a:pt x="5867567" y="3849362"/>
                  <a:pt x="5862423" y="3872985"/>
                  <a:pt x="5869664" y="3890891"/>
                </a:cubicBezTo>
                <a:cubicBezTo>
                  <a:pt x="5886809" y="3932993"/>
                  <a:pt x="5872519" y="3967091"/>
                  <a:pt x="5855566" y="4003861"/>
                </a:cubicBezTo>
                <a:cubicBezTo>
                  <a:pt x="5838801" y="4040058"/>
                  <a:pt x="5825466" y="4078159"/>
                  <a:pt x="5814416" y="4116641"/>
                </a:cubicBezTo>
                <a:cubicBezTo>
                  <a:pt x="5810415" y="4131119"/>
                  <a:pt x="5817085" y="4148453"/>
                  <a:pt x="5818417" y="4164458"/>
                </a:cubicBezTo>
                <a:cubicBezTo>
                  <a:pt x="5818798" y="4170174"/>
                  <a:pt x="5819370" y="4176461"/>
                  <a:pt x="5817466" y="4181603"/>
                </a:cubicBezTo>
                <a:cubicBezTo>
                  <a:pt x="5799176" y="4231324"/>
                  <a:pt x="5785269" y="4281810"/>
                  <a:pt x="5794794" y="4335722"/>
                </a:cubicBezTo>
                <a:cubicBezTo>
                  <a:pt x="5795747" y="4340674"/>
                  <a:pt x="5793650" y="4346201"/>
                  <a:pt x="5792317" y="4351154"/>
                </a:cubicBezTo>
                <a:cubicBezTo>
                  <a:pt x="5785461" y="4375349"/>
                  <a:pt x="5774601" y="4398972"/>
                  <a:pt x="5772124" y="4423545"/>
                </a:cubicBezTo>
                <a:cubicBezTo>
                  <a:pt x="5766028" y="4484127"/>
                  <a:pt x="5763550" y="4545086"/>
                  <a:pt x="5759550" y="4606053"/>
                </a:cubicBezTo>
                <a:cubicBezTo>
                  <a:pt x="5759361" y="4609863"/>
                  <a:pt x="5759361" y="4613864"/>
                  <a:pt x="5758027" y="4617291"/>
                </a:cubicBezTo>
                <a:cubicBezTo>
                  <a:pt x="5749834" y="4639772"/>
                  <a:pt x="5752502" y="4659393"/>
                  <a:pt x="5768123" y="4678445"/>
                </a:cubicBezTo>
                <a:cubicBezTo>
                  <a:pt x="5774982" y="4686828"/>
                  <a:pt x="5778601" y="4698258"/>
                  <a:pt x="5782412" y="4708734"/>
                </a:cubicBezTo>
                <a:cubicBezTo>
                  <a:pt x="5788127" y="4724167"/>
                  <a:pt x="5793650" y="4739978"/>
                  <a:pt x="5797271" y="4755980"/>
                </a:cubicBezTo>
                <a:cubicBezTo>
                  <a:pt x="5800700" y="4771793"/>
                  <a:pt x="5805462" y="4788747"/>
                  <a:pt x="5802796" y="4803988"/>
                </a:cubicBezTo>
                <a:cubicBezTo>
                  <a:pt x="5798035" y="4831420"/>
                  <a:pt x="5787366" y="4857522"/>
                  <a:pt x="5780315" y="4884572"/>
                </a:cubicBezTo>
                <a:cubicBezTo>
                  <a:pt x="5777837" y="4893907"/>
                  <a:pt x="5778221" y="4904195"/>
                  <a:pt x="5778030" y="4913909"/>
                </a:cubicBezTo>
                <a:cubicBezTo>
                  <a:pt x="5777459" y="4936201"/>
                  <a:pt x="5782984" y="4959061"/>
                  <a:pt x="5767171" y="4979253"/>
                </a:cubicBezTo>
                <a:cubicBezTo>
                  <a:pt x="5752311" y="4997922"/>
                  <a:pt x="5756692" y="5016785"/>
                  <a:pt x="5767932" y="5036405"/>
                </a:cubicBezTo>
                <a:cubicBezTo>
                  <a:pt x="5775934" y="5050504"/>
                  <a:pt x="5782221" y="5066505"/>
                  <a:pt x="5785269" y="5082317"/>
                </a:cubicBezTo>
                <a:cubicBezTo>
                  <a:pt x="5789460" y="5104036"/>
                  <a:pt x="5791175" y="5125562"/>
                  <a:pt x="5788697" y="5148995"/>
                </a:cubicBezTo>
                <a:cubicBezTo>
                  <a:pt x="5786983" y="5165570"/>
                  <a:pt x="5786221" y="5179097"/>
                  <a:pt x="5776125" y="5192051"/>
                </a:cubicBezTo>
                <a:cubicBezTo>
                  <a:pt x="5774601" y="5194145"/>
                  <a:pt x="5774219" y="5197955"/>
                  <a:pt x="5774412" y="5200813"/>
                </a:cubicBezTo>
                <a:cubicBezTo>
                  <a:pt x="5777649" y="5238343"/>
                  <a:pt x="5775934" y="5275491"/>
                  <a:pt x="5773646" y="5313403"/>
                </a:cubicBezTo>
                <a:cubicBezTo>
                  <a:pt x="5770601" y="5361598"/>
                  <a:pt x="5779553" y="5412276"/>
                  <a:pt x="5811559" y="5453995"/>
                </a:cubicBezTo>
                <a:cubicBezTo>
                  <a:pt x="5816322" y="5460092"/>
                  <a:pt x="5818417" y="5469236"/>
                  <a:pt x="5819562" y="5477239"/>
                </a:cubicBezTo>
                <a:cubicBezTo>
                  <a:pt x="5824514" y="5514957"/>
                  <a:pt x="5827942" y="5552869"/>
                  <a:pt x="5833467" y="5590590"/>
                </a:cubicBezTo>
                <a:cubicBezTo>
                  <a:pt x="5836516" y="5611164"/>
                  <a:pt x="5839182" y="5632691"/>
                  <a:pt x="5847565" y="5651360"/>
                </a:cubicBezTo>
                <a:cubicBezTo>
                  <a:pt x="5855756" y="5669647"/>
                  <a:pt x="5865471" y="5684320"/>
                  <a:pt x="5848327" y="5695178"/>
                </a:cubicBezTo>
                <a:cubicBezTo>
                  <a:pt x="5857471" y="5714607"/>
                  <a:pt x="5865092" y="5731564"/>
                  <a:pt x="5873282" y="5748136"/>
                </a:cubicBezTo>
                <a:cubicBezTo>
                  <a:pt x="5876329" y="5754234"/>
                  <a:pt x="5881284" y="5759378"/>
                  <a:pt x="5884142" y="5765474"/>
                </a:cubicBezTo>
                <a:cubicBezTo>
                  <a:pt x="5887190" y="5771953"/>
                  <a:pt x="5889094" y="5779191"/>
                  <a:pt x="5890620" y="5786239"/>
                </a:cubicBezTo>
                <a:cubicBezTo>
                  <a:pt x="5897477" y="5817674"/>
                  <a:pt x="5903763" y="5849107"/>
                  <a:pt x="5911194" y="5880348"/>
                </a:cubicBezTo>
                <a:cubicBezTo>
                  <a:pt x="5912717" y="5886447"/>
                  <a:pt x="5918813" y="5891590"/>
                  <a:pt x="5922813" y="5897114"/>
                </a:cubicBezTo>
                <a:cubicBezTo>
                  <a:pt x="5925481" y="5900735"/>
                  <a:pt x="5929482" y="5904353"/>
                  <a:pt x="5930054" y="5908355"/>
                </a:cubicBezTo>
                <a:cubicBezTo>
                  <a:pt x="5934626" y="5938836"/>
                  <a:pt x="5939961" y="5969124"/>
                  <a:pt x="5942246" y="5999796"/>
                </a:cubicBezTo>
                <a:cubicBezTo>
                  <a:pt x="5944149" y="6025515"/>
                  <a:pt x="5943580" y="6050282"/>
                  <a:pt x="5976728" y="6056948"/>
                </a:cubicBezTo>
                <a:cubicBezTo>
                  <a:pt x="5982443" y="6058092"/>
                  <a:pt x="5988540" y="6066284"/>
                  <a:pt x="5991396" y="6072569"/>
                </a:cubicBezTo>
                <a:cubicBezTo>
                  <a:pt x="5999589" y="6090477"/>
                  <a:pt x="6005113" y="6109530"/>
                  <a:pt x="6013494" y="6127247"/>
                </a:cubicBezTo>
                <a:cubicBezTo>
                  <a:pt x="6041500" y="6185351"/>
                  <a:pt x="6059217" y="6246121"/>
                  <a:pt x="6055978" y="6311084"/>
                </a:cubicBezTo>
                <a:cubicBezTo>
                  <a:pt x="6055026" y="6331277"/>
                  <a:pt x="6044737" y="6350899"/>
                  <a:pt x="6040926" y="6363664"/>
                </a:cubicBezTo>
                <a:cubicBezTo>
                  <a:pt x="6055978" y="6400429"/>
                  <a:pt x="6070456" y="6431292"/>
                  <a:pt x="6081315" y="6463490"/>
                </a:cubicBezTo>
                <a:cubicBezTo>
                  <a:pt x="6091031" y="6491874"/>
                  <a:pt x="6097127" y="6521593"/>
                  <a:pt x="6104175" y="6550742"/>
                </a:cubicBezTo>
                <a:cubicBezTo>
                  <a:pt x="6106844" y="6561411"/>
                  <a:pt x="6108367" y="6572269"/>
                  <a:pt x="6109702" y="6583128"/>
                </a:cubicBezTo>
                <a:cubicBezTo>
                  <a:pt x="6113892" y="6617036"/>
                  <a:pt x="6103795" y="6652472"/>
                  <a:pt x="6119798" y="6685617"/>
                </a:cubicBezTo>
                <a:cubicBezTo>
                  <a:pt x="6128180" y="6702955"/>
                  <a:pt x="6138276" y="6720103"/>
                  <a:pt x="6142658" y="6738388"/>
                </a:cubicBezTo>
                <a:cubicBezTo>
                  <a:pt x="6147421" y="6758011"/>
                  <a:pt x="6154851" y="6777207"/>
                  <a:pt x="6160162" y="6796804"/>
                </a:cubicBezTo>
                <a:lnTo>
                  <a:pt x="6164933" y="6857457"/>
                </a:lnTo>
                <a:lnTo>
                  <a:pt x="6037694" y="6857457"/>
                </a:lnTo>
                <a:lnTo>
                  <a:pt x="6037694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E6517BAC-C80F-4065-90D8-703493E0B3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395368" y="0"/>
            <a:ext cx="874718" cy="6857455"/>
            <a:chOff x="5395368" y="0"/>
            <a:chExt cx="874718" cy="6857455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984DCDA5-A261-4103-B44C-068DCEA0339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2404000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4E59A2A1-1352-47AA-80C2-0FF5375940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240399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 cstate="print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23C394-8A17-8B73-A597-2FD2DF924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1826" y="3146400"/>
            <a:ext cx="4391024" cy="2682000"/>
          </a:xfrm>
        </p:spPr>
        <p:txBody>
          <a:bodyPr>
            <a:normAutofit/>
          </a:bodyPr>
          <a:lstStyle/>
          <a:p>
            <a:r>
              <a:rPr lang="en-GB" sz="1700">
                <a:solidFill>
                  <a:schemeClr val="bg1">
                    <a:alpha val="80000"/>
                  </a:schemeClr>
                </a:solidFill>
              </a:rPr>
              <a:t>Easy to participate</a:t>
            </a:r>
          </a:p>
          <a:p>
            <a:r>
              <a:rPr lang="en-GB" sz="1700">
                <a:solidFill>
                  <a:schemeClr val="bg1">
                    <a:alpha val="80000"/>
                  </a:schemeClr>
                </a:solidFill>
              </a:rPr>
              <a:t>Looked after by research staff</a:t>
            </a:r>
          </a:p>
          <a:p>
            <a:r>
              <a:rPr lang="en-GB" sz="1700">
                <a:solidFill>
                  <a:schemeClr val="bg1">
                    <a:alpha val="80000"/>
                  </a:schemeClr>
                </a:solidFill>
              </a:rPr>
              <a:t>It worked for me – my symptoms improved!</a:t>
            </a:r>
          </a:p>
          <a:p>
            <a:endParaRPr lang="en-GB" sz="1700">
              <a:solidFill>
                <a:schemeClr val="bg1">
                  <a:alpha val="80000"/>
                </a:schemeClr>
              </a:solidFill>
            </a:endParaRPr>
          </a:p>
          <a:p>
            <a:pPr marL="0" indent="0">
              <a:buNone/>
            </a:pPr>
            <a:r>
              <a:rPr lang="en-GB" sz="1700">
                <a:solidFill>
                  <a:schemeClr val="bg1">
                    <a:alpha val="80000"/>
                  </a:schemeClr>
                </a:solidFill>
              </a:rPr>
              <a:t>BUT</a:t>
            </a:r>
          </a:p>
          <a:p>
            <a:pPr marL="0" indent="0">
              <a:buNone/>
            </a:pPr>
            <a:endParaRPr lang="en-GB" sz="1700">
              <a:solidFill>
                <a:schemeClr val="bg1">
                  <a:alpha val="80000"/>
                </a:schemeClr>
              </a:solidFill>
            </a:endParaRPr>
          </a:p>
          <a:p>
            <a:r>
              <a:rPr lang="en-GB" sz="1700">
                <a:solidFill>
                  <a:schemeClr val="bg1">
                    <a:alpha val="80000"/>
                  </a:schemeClr>
                </a:solidFill>
              </a:rPr>
              <a:t>Frustration at the end</a:t>
            </a:r>
            <a:endParaRPr lang="en-US" sz="170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022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xmlns="" id="{D03D06D1-1C33-4DFA-B7B4-D5C4FC9884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229AD9-B178-BA84-A1C7-5426870B6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74819"/>
            <a:ext cx="6143625" cy="28583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b="1" i="1" u="sng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 want it back!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5F38C4C7-BA32-4EA2-AC81-B4CB9A0CD5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648048" y="0"/>
            <a:ext cx="4543952" cy="6858000"/>
          </a:xfrm>
          <a:custGeom>
            <a:avLst/>
            <a:gdLst>
              <a:gd name="connsiteX0" fmla="*/ 328959 w 4543952"/>
              <a:gd name="connsiteY0" fmla="*/ 6564619 h 6858000"/>
              <a:gd name="connsiteX1" fmla="*/ 306480 w 4543952"/>
              <a:gd name="connsiteY1" fmla="*/ 6588624 h 6858000"/>
              <a:gd name="connsiteX2" fmla="*/ 289858 w 4543952"/>
              <a:gd name="connsiteY2" fmla="*/ 6625223 h 6858000"/>
              <a:gd name="connsiteX3" fmla="*/ 289858 w 4543952"/>
              <a:gd name="connsiteY3" fmla="*/ 6625224 h 6858000"/>
              <a:gd name="connsiteX4" fmla="*/ 289870 w 4543952"/>
              <a:gd name="connsiteY4" fmla="*/ 6645551 h 6858000"/>
              <a:gd name="connsiteX5" fmla="*/ 296953 w 4543952"/>
              <a:gd name="connsiteY5" fmla="*/ 6662539 h 6858000"/>
              <a:gd name="connsiteX6" fmla="*/ 296953 w 4543952"/>
              <a:gd name="connsiteY6" fmla="*/ 6662541 h 6858000"/>
              <a:gd name="connsiteX7" fmla="*/ 296954 w 4543952"/>
              <a:gd name="connsiteY7" fmla="*/ 6662543 h 6858000"/>
              <a:gd name="connsiteX8" fmla="*/ 311551 w 4543952"/>
              <a:gd name="connsiteY8" fmla="*/ 6702975 h 6858000"/>
              <a:gd name="connsiteX9" fmla="*/ 297715 w 4543952"/>
              <a:gd name="connsiteY9" fmla="*/ 6742551 h 6858000"/>
              <a:gd name="connsiteX10" fmla="*/ 297714 w 4543952"/>
              <a:gd name="connsiteY10" fmla="*/ 6742554 h 6858000"/>
              <a:gd name="connsiteX11" fmla="*/ 283011 w 4543952"/>
              <a:gd name="connsiteY11" fmla="*/ 6776799 h 6858000"/>
              <a:gd name="connsiteX12" fmla="*/ 278238 w 4543952"/>
              <a:gd name="connsiteY12" fmla="*/ 6812061 h 6858000"/>
              <a:gd name="connsiteX13" fmla="*/ 278237 w 4543952"/>
              <a:gd name="connsiteY13" fmla="*/ 6812062 h 6858000"/>
              <a:gd name="connsiteX14" fmla="*/ 278237 w 4543952"/>
              <a:gd name="connsiteY14" fmla="*/ 6812063 h 6858000"/>
              <a:gd name="connsiteX15" fmla="*/ 278238 w 4543952"/>
              <a:gd name="connsiteY15" fmla="*/ 6812061 h 6858000"/>
              <a:gd name="connsiteX16" fmla="*/ 297714 w 4543952"/>
              <a:gd name="connsiteY16" fmla="*/ 6742554 h 6858000"/>
              <a:gd name="connsiteX17" fmla="*/ 297715 w 4543952"/>
              <a:gd name="connsiteY17" fmla="*/ 6742552 h 6858000"/>
              <a:gd name="connsiteX18" fmla="*/ 311551 w 4543952"/>
              <a:gd name="connsiteY18" fmla="*/ 6702976 h 6858000"/>
              <a:gd name="connsiteX19" fmla="*/ 311551 w 4543952"/>
              <a:gd name="connsiteY19" fmla="*/ 6702975 h 6858000"/>
              <a:gd name="connsiteX20" fmla="*/ 308405 w 4543952"/>
              <a:gd name="connsiteY20" fmla="*/ 6683026 h 6858000"/>
              <a:gd name="connsiteX21" fmla="*/ 296954 w 4543952"/>
              <a:gd name="connsiteY21" fmla="*/ 6662543 h 6858000"/>
              <a:gd name="connsiteX22" fmla="*/ 296953 w 4543952"/>
              <a:gd name="connsiteY22" fmla="*/ 6662540 h 6858000"/>
              <a:gd name="connsiteX23" fmla="*/ 296953 w 4543952"/>
              <a:gd name="connsiteY23" fmla="*/ 6662539 h 6858000"/>
              <a:gd name="connsiteX24" fmla="*/ 289858 w 4543952"/>
              <a:gd name="connsiteY24" fmla="*/ 6625224 h 6858000"/>
              <a:gd name="connsiteX25" fmla="*/ 306480 w 4543952"/>
              <a:gd name="connsiteY25" fmla="*/ 6588625 h 6858000"/>
              <a:gd name="connsiteX26" fmla="*/ 328959 w 4543952"/>
              <a:gd name="connsiteY26" fmla="*/ 6564620 h 6858000"/>
              <a:gd name="connsiteX27" fmla="*/ 248638 w 4543952"/>
              <a:gd name="connsiteY27" fmla="*/ 6438980 h 6858000"/>
              <a:gd name="connsiteX28" fmla="*/ 268569 w 4543952"/>
              <a:gd name="connsiteY28" fmla="*/ 6463840 h 6858000"/>
              <a:gd name="connsiteX29" fmla="*/ 268572 w 4543952"/>
              <a:gd name="connsiteY29" fmla="*/ 6463848 h 6858000"/>
              <a:gd name="connsiteX30" fmla="*/ 279556 w 4543952"/>
              <a:gd name="connsiteY30" fmla="*/ 6508051 h 6858000"/>
              <a:gd name="connsiteX31" fmla="*/ 282367 w 4543952"/>
              <a:gd name="connsiteY31" fmla="*/ 6513011 h 6858000"/>
              <a:gd name="connsiteX32" fmla="*/ 284834 w 4543952"/>
              <a:gd name="connsiteY32" fmla="*/ 6521803 h 6858000"/>
              <a:gd name="connsiteX33" fmla="*/ 301172 w 4543952"/>
              <a:gd name="connsiteY33" fmla="*/ 6546194 h 6858000"/>
              <a:gd name="connsiteX34" fmla="*/ 301172 w 4543952"/>
              <a:gd name="connsiteY34" fmla="*/ 6546193 h 6858000"/>
              <a:gd name="connsiteX35" fmla="*/ 282367 w 4543952"/>
              <a:gd name="connsiteY35" fmla="*/ 6513011 h 6858000"/>
              <a:gd name="connsiteX36" fmla="*/ 268572 w 4543952"/>
              <a:gd name="connsiteY36" fmla="*/ 6463848 h 6858000"/>
              <a:gd name="connsiteX37" fmla="*/ 268569 w 4543952"/>
              <a:gd name="connsiteY37" fmla="*/ 6463839 h 6858000"/>
              <a:gd name="connsiteX38" fmla="*/ 166047 w 4543952"/>
              <a:gd name="connsiteY38" fmla="*/ 6392242 h 6858000"/>
              <a:gd name="connsiteX39" fmla="*/ 173364 w 4543952"/>
              <a:gd name="connsiteY39" fmla="*/ 6407332 h 6858000"/>
              <a:gd name="connsiteX40" fmla="*/ 173364 w 4543952"/>
              <a:gd name="connsiteY40" fmla="*/ 6407331 h 6858000"/>
              <a:gd name="connsiteX41" fmla="*/ 401733 w 4543952"/>
              <a:gd name="connsiteY41" fmla="*/ 4221390 h 6858000"/>
              <a:gd name="connsiteX42" fmla="*/ 396017 w 4543952"/>
              <a:gd name="connsiteY42" fmla="*/ 4253013 h 6858000"/>
              <a:gd name="connsiteX43" fmla="*/ 356201 w 4543952"/>
              <a:gd name="connsiteY43" fmla="*/ 4324644 h 6858000"/>
              <a:gd name="connsiteX44" fmla="*/ 347247 w 4543952"/>
              <a:gd name="connsiteY44" fmla="*/ 4363889 h 6858000"/>
              <a:gd name="connsiteX45" fmla="*/ 347247 w 4543952"/>
              <a:gd name="connsiteY45" fmla="*/ 4363890 h 6858000"/>
              <a:gd name="connsiteX46" fmla="*/ 348009 w 4543952"/>
              <a:gd name="connsiteY46" fmla="*/ 4482004 h 6858000"/>
              <a:gd name="connsiteX47" fmla="*/ 408019 w 4543952"/>
              <a:gd name="connsiteY47" fmla="*/ 4659174 h 6858000"/>
              <a:gd name="connsiteX48" fmla="*/ 416021 w 4543952"/>
              <a:gd name="connsiteY48" fmla="*/ 4677655 h 6858000"/>
              <a:gd name="connsiteX49" fmla="*/ 425928 w 4543952"/>
              <a:gd name="connsiteY49" fmla="*/ 4767764 h 6858000"/>
              <a:gd name="connsiteX50" fmla="*/ 427237 w 4543952"/>
              <a:gd name="connsiteY50" fmla="*/ 4800482 h 6858000"/>
              <a:gd name="connsiteX51" fmla="*/ 412401 w 4543952"/>
              <a:gd name="connsiteY51" fmla="*/ 4828915 h 6858000"/>
              <a:gd name="connsiteX52" fmla="*/ 391971 w 4543952"/>
              <a:gd name="connsiteY52" fmla="*/ 4857316 h 6858000"/>
              <a:gd name="connsiteX53" fmla="*/ 390221 w 4543952"/>
              <a:gd name="connsiteY53" fmla="*/ 4863342 h 6858000"/>
              <a:gd name="connsiteX54" fmla="*/ 387469 w 4543952"/>
              <a:gd name="connsiteY54" fmla="*/ 4867613 h 6858000"/>
              <a:gd name="connsiteX55" fmla="*/ 382691 w 4543952"/>
              <a:gd name="connsiteY55" fmla="*/ 4889274 h 6858000"/>
              <a:gd name="connsiteX56" fmla="*/ 382691 w 4543952"/>
              <a:gd name="connsiteY56" fmla="*/ 4889275 h 6858000"/>
              <a:gd name="connsiteX57" fmla="*/ 384396 w 4543952"/>
              <a:gd name="connsiteY57" fmla="*/ 4912168 h 6858000"/>
              <a:gd name="connsiteX58" fmla="*/ 385799 w 4543952"/>
              <a:gd name="connsiteY58" fmla="*/ 4933804 h 6858000"/>
              <a:gd name="connsiteX59" fmla="*/ 378247 w 4543952"/>
              <a:gd name="connsiteY59" fmla="*/ 4957452 h 6858000"/>
              <a:gd name="connsiteX60" fmla="*/ 360964 w 4543952"/>
              <a:gd name="connsiteY60" fmla="*/ 4987036 h 6858000"/>
              <a:gd name="connsiteX61" fmla="*/ 334485 w 4543952"/>
              <a:gd name="connsiteY61" fmla="*/ 5041520 h 6858000"/>
              <a:gd name="connsiteX62" fmla="*/ 321371 w 4543952"/>
              <a:gd name="connsiteY62" fmla="*/ 5087422 h 6858000"/>
              <a:gd name="connsiteX63" fmla="*/ 321364 w 4543952"/>
              <a:gd name="connsiteY63" fmla="*/ 5087449 h 6858000"/>
              <a:gd name="connsiteX64" fmla="*/ 315482 w 4543952"/>
              <a:gd name="connsiteY64" fmla="*/ 5102460 h 6858000"/>
              <a:gd name="connsiteX65" fmla="*/ 308338 w 4543952"/>
              <a:gd name="connsiteY65" fmla="*/ 5133219 h 6858000"/>
              <a:gd name="connsiteX66" fmla="*/ 308337 w 4543952"/>
              <a:gd name="connsiteY66" fmla="*/ 5133223 h 6858000"/>
              <a:gd name="connsiteX67" fmla="*/ 308337 w 4543952"/>
              <a:gd name="connsiteY67" fmla="*/ 5133224 h 6858000"/>
              <a:gd name="connsiteX68" fmla="*/ 315052 w 4543952"/>
              <a:gd name="connsiteY68" fmla="*/ 5166113 h 6858000"/>
              <a:gd name="connsiteX69" fmla="*/ 314362 w 4543952"/>
              <a:gd name="connsiteY69" fmla="*/ 5172089 h 6858000"/>
              <a:gd name="connsiteX70" fmla="*/ 311814 w 4543952"/>
              <a:gd name="connsiteY70" fmla="*/ 5179066 h 6858000"/>
              <a:gd name="connsiteX71" fmla="*/ 311814 w 4543952"/>
              <a:gd name="connsiteY71" fmla="*/ 5179067 h 6858000"/>
              <a:gd name="connsiteX72" fmla="*/ 335437 w 4543952"/>
              <a:gd name="connsiteY72" fmla="*/ 5272796 h 6858000"/>
              <a:gd name="connsiteX73" fmla="*/ 360397 w 4543952"/>
              <a:gd name="connsiteY73" fmla="*/ 5321350 h 6858000"/>
              <a:gd name="connsiteX74" fmla="*/ 364317 w 4543952"/>
              <a:gd name="connsiteY74" fmla="*/ 5355013 h 6858000"/>
              <a:gd name="connsiteX75" fmla="*/ 359440 w 4543952"/>
              <a:gd name="connsiteY75" fmla="*/ 5385383 h 6858000"/>
              <a:gd name="connsiteX76" fmla="*/ 351249 w 4543952"/>
              <a:gd name="connsiteY76" fmla="*/ 5425581 h 6858000"/>
              <a:gd name="connsiteX77" fmla="*/ 339627 w 4543952"/>
              <a:gd name="connsiteY77" fmla="*/ 5480636 h 6858000"/>
              <a:gd name="connsiteX78" fmla="*/ 335103 w 4543952"/>
              <a:gd name="connsiteY78" fmla="*/ 5507666 h 6858000"/>
              <a:gd name="connsiteX79" fmla="*/ 335103 w 4543952"/>
              <a:gd name="connsiteY79" fmla="*/ 5507667 h 6858000"/>
              <a:gd name="connsiteX80" fmla="*/ 337324 w 4543952"/>
              <a:gd name="connsiteY80" fmla="*/ 5520421 h 6858000"/>
              <a:gd name="connsiteX81" fmla="*/ 345722 w 4543952"/>
              <a:gd name="connsiteY81" fmla="*/ 5531691 h 6858000"/>
              <a:gd name="connsiteX82" fmla="*/ 345723 w 4543952"/>
              <a:gd name="connsiteY82" fmla="*/ 5531693 h 6858000"/>
              <a:gd name="connsiteX83" fmla="*/ 355869 w 4543952"/>
              <a:gd name="connsiteY83" fmla="*/ 5547577 h 6858000"/>
              <a:gd name="connsiteX84" fmla="*/ 346295 w 4543952"/>
              <a:gd name="connsiteY84" fmla="*/ 5562745 h 6858000"/>
              <a:gd name="connsiteX85" fmla="*/ 275047 w 4543952"/>
              <a:gd name="connsiteY85" fmla="*/ 5704482 h 6858000"/>
              <a:gd name="connsiteX86" fmla="*/ 269141 w 4543952"/>
              <a:gd name="connsiteY86" fmla="*/ 5740487 h 6858000"/>
              <a:gd name="connsiteX87" fmla="*/ 260376 w 4543952"/>
              <a:gd name="connsiteY87" fmla="*/ 5760872 h 6858000"/>
              <a:gd name="connsiteX88" fmla="*/ 171981 w 4543952"/>
              <a:gd name="connsiteY88" fmla="*/ 5883750 h 6858000"/>
              <a:gd name="connsiteX89" fmla="*/ 171979 w 4543952"/>
              <a:gd name="connsiteY89" fmla="*/ 5883755 h 6858000"/>
              <a:gd name="connsiteX90" fmla="*/ 160957 w 4543952"/>
              <a:gd name="connsiteY90" fmla="*/ 5909350 h 6858000"/>
              <a:gd name="connsiteX91" fmla="*/ 154076 w 4543952"/>
              <a:gd name="connsiteY91" fmla="*/ 5935945 h 6858000"/>
              <a:gd name="connsiteX92" fmla="*/ 154075 w 4543952"/>
              <a:gd name="connsiteY92" fmla="*/ 5935948 h 6858000"/>
              <a:gd name="connsiteX93" fmla="*/ 154075 w 4543952"/>
              <a:gd name="connsiteY93" fmla="*/ 5935949 h 6858000"/>
              <a:gd name="connsiteX94" fmla="*/ 154242 w 4543952"/>
              <a:gd name="connsiteY94" fmla="*/ 5964476 h 6858000"/>
              <a:gd name="connsiteX95" fmla="*/ 157695 w 4543952"/>
              <a:gd name="connsiteY95" fmla="*/ 5993289 h 6858000"/>
              <a:gd name="connsiteX96" fmla="*/ 157695 w 4543952"/>
              <a:gd name="connsiteY96" fmla="*/ 5993291 h 6858000"/>
              <a:gd name="connsiteX97" fmla="*/ 164171 w 4543952"/>
              <a:gd name="connsiteY97" fmla="*/ 6026440 h 6858000"/>
              <a:gd name="connsiteX98" fmla="*/ 220371 w 4543952"/>
              <a:gd name="connsiteY98" fmla="*/ 6108738 h 6858000"/>
              <a:gd name="connsiteX99" fmla="*/ 234064 w 4543952"/>
              <a:gd name="connsiteY99" fmla="*/ 6133314 h 6858000"/>
              <a:gd name="connsiteX100" fmla="*/ 218468 w 4543952"/>
              <a:gd name="connsiteY100" fmla="*/ 6155599 h 6858000"/>
              <a:gd name="connsiteX101" fmla="*/ 218465 w 4543952"/>
              <a:gd name="connsiteY101" fmla="*/ 6155601 h 6858000"/>
              <a:gd name="connsiteX102" fmla="*/ 179794 w 4543952"/>
              <a:gd name="connsiteY102" fmla="*/ 6228755 h 6858000"/>
              <a:gd name="connsiteX103" fmla="*/ 162457 w 4543952"/>
              <a:gd name="connsiteY103" fmla="*/ 6361538 h 6858000"/>
              <a:gd name="connsiteX104" fmla="*/ 162457 w 4543952"/>
              <a:gd name="connsiteY104" fmla="*/ 6361539 h 6858000"/>
              <a:gd name="connsiteX105" fmla="*/ 179794 w 4543952"/>
              <a:gd name="connsiteY105" fmla="*/ 6228756 h 6858000"/>
              <a:gd name="connsiteX106" fmla="*/ 218465 w 4543952"/>
              <a:gd name="connsiteY106" fmla="*/ 6155602 h 6858000"/>
              <a:gd name="connsiteX107" fmla="*/ 218468 w 4543952"/>
              <a:gd name="connsiteY107" fmla="*/ 6155599 h 6858000"/>
              <a:gd name="connsiteX108" fmla="*/ 230364 w 4543952"/>
              <a:gd name="connsiteY108" fmla="*/ 6143189 h 6858000"/>
              <a:gd name="connsiteX109" fmla="*/ 234064 w 4543952"/>
              <a:gd name="connsiteY109" fmla="*/ 6133314 h 6858000"/>
              <a:gd name="connsiteX110" fmla="*/ 234064 w 4543952"/>
              <a:gd name="connsiteY110" fmla="*/ 6133313 h 6858000"/>
              <a:gd name="connsiteX111" fmla="*/ 220371 w 4543952"/>
              <a:gd name="connsiteY111" fmla="*/ 6108737 h 6858000"/>
              <a:gd name="connsiteX112" fmla="*/ 164171 w 4543952"/>
              <a:gd name="connsiteY112" fmla="*/ 6026439 h 6858000"/>
              <a:gd name="connsiteX113" fmla="*/ 157695 w 4543952"/>
              <a:gd name="connsiteY113" fmla="*/ 5993290 h 6858000"/>
              <a:gd name="connsiteX114" fmla="*/ 157695 w 4543952"/>
              <a:gd name="connsiteY114" fmla="*/ 5993289 h 6858000"/>
              <a:gd name="connsiteX115" fmla="*/ 154075 w 4543952"/>
              <a:gd name="connsiteY115" fmla="*/ 5935949 h 6858000"/>
              <a:gd name="connsiteX116" fmla="*/ 154076 w 4543952"/>
              <a:gd name="connsiteY116" fmla="*/ 5935945 h 6858000"/>
              <a:gd name="connsiteX117" fmla="*/ 171979 w 4543952"/>
              <a:gd name="connsiteY117" fmla="*/ 5883755 h 6858000"/>
              <a:gd name="connsiteX118" fmla="*/ 171981 w 4543952"/>
              <a:gd name="connsiteY118" fmla="*/ 5883751 h 6858000"/>
              <a:gd name="connsiteX119" fmla="*/ 260376 w 4543952"/>
              <a:gd name="connsiteY119" fmla="*/ 5760873 h 6858000"/>
              <a:gd name="connsiteX120" fmla="*/ 269141 w 4543952"/>
              <a:gd name="connsiteY120" fmla="*/ 5740488 h 6858000"/>
              <a:gd name="connsiteX121" fmla="*/ 275047 w 4543952"/>
              <a:gd name="connsiteY121" fmla="*/ 5704483 h 6858000"/>
              <a:gd name="connsiteX122" fmla="*/ 346295 w 4543952"/>
              <a:gd name="connsiteY122" fmla="*/ 5562746 h 6858000"/>
              <a:gd name="connsiteX123" fmla="*/ 355869 w 4543952"/>
              <a:gd name="connsiteY123" fmla="*/ 5547578 h 6858000"/>
              <a:gd name="connsiteX124" fmla="*/ 355869 w 4543952"/>
              <a:gd name="connsiteY124" fmla="*/ 5547577 h 6858000"/>
              <a:gd name="connsiteX125" fmla="*/ 345723 w 4543952"/>
              <a:gd name="connsiteY125" fmla="*/ 5531692 h 6858000"/>
              <a:gd name="connsiteX126" fmla="*/ 345722 w 4543952"/>
              <a:gd name="connsiteY126" fmla="*/ 5531691 h 6858000"/>
              <a:gd name="connsiteX127" fmla="*/ 335103 w 4543952"/>
              <a:gd name="connsiteY127" fmla="*/ 5507667 h 6858000"/>
              <a:gd name="connsiteX128" fmla="*/ 339627 w 4543952"/>
              <a:gd name="connsiteY128" fmla="*/ 5480637 h 6858000"/>
              <a:gd name="connsiteX129" fmla="*/ 351249 w 4543952"/>
              <a:gd name="connsiteY129" fmla="*/ 5425582 h 6858000"/>
              <a:gd name="connsiteX130" fmla="*/ 359440 w 4543952"/>
              <a:gd name="connsiteY130" fmla="*/ 5385384 h 6858000"/>
              <a:gd name="connsiteX131" fmla="*/ 364317 w 4543952"/>
              <a:gd name="connsiteY131" fmla="*/ 5355014 h 6858000"/>
              <a:gd name="connsiteX132" fmla="*/ 364317 w 4543952"/>
              <a:gd name="connsiteY132" fmla="*/ 5355013 h 6858000"/>
              <a:gd name="connsiteX133" fmla="*/ 362870 w 4543952"/>
              <a:gd name="connsiteY133" fmla="*/ 5326162 h 6858000"/>
              <a:gd name="connsiteX134" fmla="*/ 360397 w 4543952"/>
              <a:gd name="connsiteY134" fmla="*/ 5321350 h 6858000"/>
              <a:gd name="connsiteX135" fmla="*/ 359341 w 4543952"/>
              <a:gd name="connsiteY135" fmla="*/ 5312287 h 6858000"/>
              <a:gd name="connsiteX136" fmla="*/ 335437 w 4543952"/>
              <a:gd name="connsiteY136" fmla="*/ 5272795 h 6858000"/>
              <a:gd name="connsiteX137" fmla="*/ 311981 w 4543952"/>
              <a:gd name="connsiteY137" fmla="*/ 5229432 h 6858000"/>
              <a:gd name="connsiteX138" fmla="*/ 311814 w 4543952"/>
              <a:gd name="connsiteY138" fmla="*/ 5179067 h 6858000"/>
              <a:gd name="connsiteX139" fmla="*/ 314362 w 4543952"/>
              <a:gd name="connsiteY139" fmla="*/ 5172090 h 6858000"/>
              <a:gd name="connsiteX140" fmla="*/ 315052 w 4543952"/>
              <a:gd name="connsiteY140" fmla="*/ 5166113 h 6858000"/>
              <a:gd name="connsiteX141" fmla="*/ 315052 w 4543952"/>
              <a:gd name="connsiteY141" fmla="*/ 5166112 h 6858000"/>
              <a:gd name="connsiteX142" fmla="*/ 308337 w 4543952"/>
              <a:gd name="connsiteY142" fmla="*/ 5133224 h 6858000"/>
              <a:gd name="connsiteX143" fmla="*/ 308338 w 4543952"/>
              <a:gd name="connsiteY143" fmla="*/ 5133219 h 6858000"/>
              <a:gd name="connsiteX144" fmla="*/ 321364 w 4543952"/>
              <a:gd name="connsiteY144" fmla="*/ 5087449 h 6858000"/>
              <a:gd name="connsiteX145" fmla="*/ 327270 w 4543952"/>
              <a:gd name="connsiteY145" fmla="*/ 5072375 h 6858000"/>
              <a:gd name="connsiteX146" fmla="*/ 334485 w 4543952"/>
              <a:gd name="connsiteY146" fmla="*/ 5041521 h 6858000"/>
              <a:gd name="connsiteX147" fmla="*/ 360964 w 4543952"/>
              <a:gd name="connsiteY147" fmla="*/ 4987037 h 6858000"/>
              <a:gd name="connsiteX148" fmla="*/ 376969 w 4543952"/>
              <a:gd name="connsiteY148" fmla="*/ 4961455 h 6858000"/>
              <a:gd name="connsiteX149" fmla="*/ 378247 w 4543952"/>
              <a:gd name="connsiteY149" fmla="*/ 4957452 h 6858000"/>
              <a:gd name="connsiteX150" fmla="*/ 381039 w 4543952"/>
              <a:gd name="connsiteY150" fmla="*/ 4952672 h 6858000"/>
              <a:gd name="connsiteX151" fmla="*/ 385799 w 4543952"/>
              <a:gd name="connsiteY151" fmla="*/ 4933804 h 6858000"/>
              <a:gd name="connsiteX152" fmla="*/ 384396 w 4543952"/>
              <a:gd name="connsiteY152" fmla="*/ 4912167 h 6858000"/>
              <a:gd name="connsiteX153" fmla="*/ 382691 w 4543952"/>
              <a:gd name="connsiteY153" fmla="*/ 4889274 h 6858000"/>
              <a:gd name="connsiteX154" fmla="*/ 390221 w 4543952"/>
              <a:gd name="connsiteY154" fmla="*/ 4863342 h 6858000"/>
              <a:gd name="connsiteX155" fmla="*/ 412401 w 4543952"/>
              <a:gd name="connsiteY155" fmla="*/ 4828916 h 6858000"/>
              <a:gd name="connsiteX156" fmla="*/ 427237 w 4543952"/>
              <a:gd name="connsiteY156" fmla="*/ 4800483 h 6858000"/>
              <a:gd name="connsiteX157" fmla="*/ 427237 w 4543952"/>
              <a:gd name="connsiteY157" fmla="*/ 4800482 h 6858000"/>
              <a:gd name="connsiteX158" fmla="*/ 425928 w 4543952"/>
              <a:gd name="connsiteY158" fmla="*/ 4767763 h 6858000"/>
              <a:gd name="connsiteX159" fmla="*/ 416021 w 4543952"/>
              <a:gd name="connsiteY159" fmla="*/ 4677654 h 6858000"/>
              <a:gd name="connsiteX160" fmla="*/ 408019 w 4543952"/>
              <a:gd name="connsiteY160" fmla="*/ 4659173 h 6858000"/>
              <a:gd name="connsiteX161" fmla="*/ 348009 w 4543952"/>
              <a:gd name="connsiteY161" fmla="*/ 4482003 h 6858000"/>
              <a:gd name="connsiteX162" fmla="*/ 347247 w 4543952"/>
              <a:gd name="connsiteY162" fmla="*/ 4363890 h 6858000"/>
              <a:gd name="connsiteX163" fmla="*/ 356201 w 4543952"/>
              <a:gd name="connsiteY163" fmla="*/ 4324645 h 6858000"/>
              <a:gd name="connsiteX164" fmla="*/ 396017 w 4543952"/>
              <a:gd name="connsiteY164" fmla="*/ 4253014 h 6858000"/>
              <a:gd name="connsiteX165" fmla="*/ 401733 w 4543952"/>
              <a:gd name="connsiteY165" fmla="*/ 4221391 h 6858000"/>
              <a:gd name="connsiteX166" fmla="*/ 332842 w 4543952"/>
              <a:gd name="connsiteY166" fmla="*/ 2836171 h 6858000"/>
              <a:gd name="connsiteX167" fmla="*/ 332842 w 4543952"/>
              <a:gd name="connsiteY167" fmla="*/ 2836172 h 6858000"/>
              <a:gd name="connsiteX168" fmla="*/ 341533 w 4543952"/>
              <a:gd name="connsiteY168" fmla="*/ 2848793 h 6858000"/>
              <a:gd name="connsiteX169" fmla="*/ 358166 w 4543952"/>
              <a:gd name="connsiteY169" fmla="*/ 2903544 h 6858000"/>
              <a:gd name="connsiteX170" fmla="*/ 366072 w 4543952"/>
              <a:gd name="connsiteY170" fmla="*/ 2947858 h 6858000"/>
              <a:gd name="connsiteX171" fmla="*/ 366072 w 4543952"/>
              <a:gd name="connsiteY171" fmla="*/ 2947862 h 6858000"/>
              <a:gd name="connsiteX172" fmla="*/ 362488 w 4543952"/>
              <a:gd name="connsiteY172" fmla="*/ 2982147 h 6858000"/>
              <a:gd name="connsiteX173" fmla="*/ 350796 w 4543952"/>
              <a:gd name="connsiteY173" fmla="*/ 3077400 h 6858000"/>
              <a:gd name="connsiteX174" fmla="*/ 350796 w 4543952"/>
              <a:gd name="connsiteY174" fmla="*/ 3077401 h 6858000"/>
              <a:gd name="connsiteX175" fmla="*/ 363250 w 4543952"/>
              <a:gd name="connsiteY175" fmla="*/ 3172654 h 6858000"/>
              <a:gd name="connsiteX176" fmla="*/ 410877 w 4543952"/>
              <a:gd name="connsiteY176" fmla="*/ 3489467 h 6858000"/>
              <a:gd name="connsiteX177" fmla="*/ 432976 w 4543952"/>
              <a:gd name="connsiteY177" fmla="*/ 3544713 h 6858000"/>
              <a:gd name="connsiteX178" fmla="*/ 445520 w 4543952"/>
              <a:gd name="connsiteY178" fmla="*/ 3562320 h 6858000"/>
              <a:gd name="connsiteX179" fmla="*/ 450598 w 4543952"/>
              <a:gd name="connsiteY179" fmla="*/ 3574407 h 6858000"/>
              <a:gd name="connsiteX180" fmla="*/ 448246 w 4543952"/>
              <a:gd name="connsiteY180" fmla="*/ 3587173 h 6858000"/>
              <a:gd name="connsiteX181" fmla="*/ 438500 w 4543952"/>
              <a:gd name="connsiteY181" fmla="*/ 3606816 h 6858000"/>
              <a:gd name="connsiteX182" fmla="*/ 424974 w 4543952"/>
              <a:gd name="connsiteY182" fmla="*/ 3630631 h 6858000"/>
              <a:gd name="connsiteX183" fmla="*/ 400733 w 4543952"/>
              <a:gd name="connsiteY183" fmla="*/ 3680162 h 6858000"/>
              <a:gd name="connsiteX184" fmla="*/ 400733 w 4543952"/>
              <a:gd name="connsiteY184" fmla="*/ 3680163 h 6858000"/>
              <a:gd name="connsiteX185" fmla="*/ 404781 w 4543952"/>
              <a:gd name="connsiteY185" fmla="*/ 3734837 h 6858000"/>
              <a:gd name="connsiteX186" fmla="*/ 404399 w 4543952"/>
              <a:gd name="connsiteY186" fmla="*/ 3754651 h 6858000"/>
              <a:gd name="connsiteX187" fmla="*/ 398042 w 4543952"/>
              <a:gd name="connsiteY187" fmla="*/ 3789775 h 6858000"/>
              <a:gd name="connsiteX188" fmla="*/ 398042 w 4543952"/>
              <a:gd name="connsiteY188" fmla="*/ 3789776 h 6858000"/>
              <a:gd name="connsiteX189" fmla="*/ 412973 w 4543952"/>
              <a:gd name="connsiteY189" fmla="*/ 3822472 h 6858000"/>
              <a:gd name="connsiteX190" fmla="*/ 427308 w 4543952"/>
              <a:gd name="connsiteY190" fmla="*/ 3852619 h 6858000"/>
              <a:gd name="connsiteX191" fmla="*/ 417926 w 4543952"/>
              <a:gd name="connsiteY191" fmla="*/ 3885336 h 6858000"/>
              <a:gd name="connsiteX192" fmla="*/ 417925 w 4543952"/>
              <a:gd name="connsiteY192" fmla="*/ 3885337 h 6858000"/>
              <a:gd name="connsiteX193" fmla="*/ 386040 w 4543952"/>
              <a:gd name="connsiteY193" fmla="*/ 3962158 h 6858000"/>
              <a:gd name="connsiteX194" fmla="*/ 386040 w 4543952"/>
              <a:gd name="connsiteY194" fmla="*/ 3962159 h 6858000"/>
              <a:gd name="connsiteX195" fmla="*/ 388431 w 4543952"/>
              <a:gd name="connsiteY195" fmla="*/ 4002409 h 6858000"/>
              <a:gd name="connsiteX196" fmla="*/ 401733 w 4543952"/>
              <a:gd name="connsiteY196" fmla="*/ 4043837 h 6858000"/>
              <a:gd name="connsiteX197" fmla="*/ 401733 w 4543952"/>
              <a:gd name="connsiteY197" fmla="*/ 4043839 h 6858000"/>
              <a:gd name="connsiteX198" fmla="*/ 416855 w 4543952"/>
              <a:gd name="connsiteY198" fmla="*/ 4103825 h 6858000"/>
              <a:gd name="connsiteX199" fmla="*/ 405544 w 4543952"/>
              <a:gd name="connsiteY199" fmla="*/ 4165381 h 6858000"/>
              <a:gd name="connsiteX200" fmla="*/ 405543 w 4543952"/>
              <a:gd name="connsiteY200" fmla="*/ 4165382 h 6858000"/>
              <a:gd name="connsiteX201" fmla="*/ 401638 w 4543952"/>
              <a:gd name="connsiteY201" fmla="*/ 4192386 h 6858000"/>
              <a:gd name="connsiteX202" fmla="*/ 401638 w 4543952"/>
              <a:gd name="connsiteY202" fmla="*/ 4192387 h 6858000"/>
              <a:gd name="connsiteX203" fmla="*/ 405543 w 4543952"/>
              <a:gd name="connsiteY203" fmla="*/ 4165383 h 6858000"/>
              <a:gd name="connsiteX204" fmla="*/ 405544 w 4543952"/>
              <a:gd name="connsiteY204" fmla="*/ 4165381 h 6858000"/>
              <a:gd name="connsiteX205" fmla="*/ 414887 w 4543952"/>
              <a:gd name="connsiteY205" fmla="*/ 4134255 h 6858000"/>
              <a:gd name="connsiteX206" fmla="*/ 416855 w 4543952"/>
              <a:gd name="connsiteY206" fmla="*/ 4103825 h 6858000"/>
              <a:gd name="connsiteX207" fmla="*/ 416855 w 4543952"/>
              <a:gd name="connsiteY207" fmla="*/ 4103824 h 6858000"/>
              <a:gd name="connsiteX208" fmla="*/ 401733 w 4543952"/>
              <a:gd name="connsiteY208" fmla="*/ 4043838 h 6858000"/>
              <a:gd name="connsiteX209" fmla="*/ 401733 w 4543952"/>
              <a:gd name="connsiteY209" fmla="*/ 4043837 h 6858000"/>
              <a:gd name="connsiteX210" fmla="*/ 386040 w 4543952"/>
              <a:gd name="connsiteY210" fmla="*/ 3962159 h 6858000"/>
              <a:gd name="connsiteX211" fmla="*/ 395544 w 4543952"/>
              <a:gd name="connsiteY211" fmla="*/ 3923124 h 6858000"/>
              <a:gd name="connsiteX212" fmla="*/ 417925 w 4543952"/>
              <a:gd name="connsiteY212" fmla="*/ 3885338 h 6858000"/>
              <a:gd name="connsiteX213" fmla="*/ 417926 w 4543952"/>
              <a:gd name="connsiteY213" fmla="*/ 3885336 h 6858000"/>
              <a:gd name="connsiteX214" fmla="*/ 426528 w 4543952"/>
              <a:gd name="connsiteY214" fmla="*/ 3868763 h 6858000"/>
              <a:gd name="connsiteX215" fmla="*/ 427308 w 4543952"/>
              <a:gd name="connsiteY215" fmla="*/ 3852619 h 6858000"/>
              <a:gd name="connsiteX216" fmla="*/ 427308 w 4543952"/>
              <a:gd name="connsiteY216" fmla="*/ 3852618 h 6858000"/>
              <a:gd name="connsiteX217" fmla="*/ 412973 w 4543952"/>
              <a:gd name="connsiteY217" fmla="*/ 3822471 h 6858000"/>
              <a:gd name="connsiteX218" fmla="*/ 398042 w 4543952"/>
              <a:gd name="connsiteY218" fmla="*/ 3789775 h 6858000"/>
              <a:gd name="connsiteX219" fmla="*/ 404399 w 4543952"/>
              <a:gd name="connsiteY219" fmla="*/ 3754652 h 6858000"/>
              <a:gd name="connsiteX220" fmla="*/ 404781 w 4543952"/>
              <a:gd name="connsiteY220" fmla="*/ 3734837 h 6858000"/>
              <a:gd name="connsiteX221" fmla="*/ 404781 w 4543952"/>
              <a:gd name="connsiteY221" fmla="*/ 3734836 h 6858000"/>
              <a:gd name="connsiteX222" fmla="*/ 400733 w 4543952"/>
              <a:gd name="connsiteY222" fmla="*/ 3680163 h 6858000"/>
              <a:gd name="connsiteX223" fmla="*/ 407246 w 4543952"/>
              <a:gd name="connsiteY223" fmla="*/ 3654415 h 6858000"/>
              <a:gd name="connsiteX224" fmla="*/ 424974 w 4543952"/>
              <a:gd name="connsiteY224" fmla="*/ 3630632 h 6858000"/>
              <a:gd name="connsiteX225" fmla="*/ 438500 w 4543952"/>
              <a:gd name="connsiteY225" fmla="*/ 3606817 h 6858000"/>
              <a:gd name="connsiteX226" fmla="*/ 450598 w 4543952"/>
              <a:gd name="connsiteY226" fmla="*/ 3574408 h 6858000"/>
              <a:gd name="connsiteX227" fmla="*/ 450598 w 4543952"/>
              <a:gd name="connsiteY227" fmla="*/ 3574407 h 6858000"/>
              <a:gd name="connsiteX228" fmla="*/ 432976 w 4543952"/>
              <a:gd name="connsiteY228" fmla="*/ 3544712 h 6858000"/>
              <a:gd name="connsiteX229" fmla="*/ 410877 w 4543952"/>
              <a:gd name="connsiteY229" fmla="*/ 3489466 h 6858000"/>
              <a:gd name="connsiteX230" fmla="*/ 363250 w 4543952"/>
              <a:gd name="connsiteY230" fmla="*/ 3172653 h 6858000"/>
              <a:gd name="connsiteX231" fmla="*/ 350796 w 4543952"/>
              <a:gd name="connsiteY231" fmla="*/ 3077401 h 6858000"/>
              <a:gd name="connsiteX232" fmla="*/ 362488 w 4543952"/>
              <a:gd name="connsiteY232" fmla="*/ 2982148 h 6858000"/>
              <a:gd name="connsiteX233" fmla="*/ 366072 w 4543952"/>
              <a:gd name="connsiteY233" fmla="*/ 2947862 h 6858000"/>
              <a:gd name="connsiteX234" fmla="*/ 366072 w 4543952"/>
              <a:gd name="connsiteY234" fmla="*/ 2947861 h 6858000"/>
              <a:gd name="connsiteX235" fmla="*/ 366072 w 4543952"/>
              <a:gd name="connsiteY235" fmla="*/ 2947858 h 6858000"/>
              <a:gd name="connsiteX236" fmla="*/ 361441 w 4543952"/>
              <a:gd name="connsiteY236" fmla="*/ 2914327 h 6858000"/>
              <a:gd name="connsiteX237" fmla="*/ 358166 w 4543952"/>
              <a:gd name="connsiteY237" fmla="*/ 2903544 h 6858000"/>
              <a:gd name="connsiteX238" fmla="*/ 357138 w 4543952"/>
              <a:gd name="connsiteY238" fmla="*/ 2897784 h 6858000"/>
              <a:gd name="connsiteX239" fmla="*/ 341533 w 4543952"/>
              <a:gd name="connsiteY239" fmla="*/ 2848792 h 6858000"/>
              <a:gd name="connsiteX240" fmla="*/ 296001 w 4543952"/>
              <a:gd name="connsiteY240" fmla="*/ 2745351 h 6858000"/>
              <a:gd name="connsiteX241" fmla="*/ 289670 w 4543952"/>
              <a:gd name="connsiteY241" fmla="*/ 2770757 h 6858000"/>
              <a:gd name="connsiteX242" fmla="*/ 290080 w 4543952"/>
              <a:gd name="connsiteY242" fmla="*/ 2778005 h 6858000"/>
              <a:gd name="connsiteX243" fmla="*/ 289301 w 4543952"/>
              <a:gd name="connsiteY243" fmla="*/ 2782304 h 6858000"/>
              <a:gd name="connsiteX244" fmla="*/ 290501 w 4543952"/>
              <a:gd name="connsiteY244" fmla="*/ 2785439 h 6858000"/>
              <a:gd name="connsiteX245" fmla="*/ 290929 w 4543952"/>
              <a:gd name="connsiteY245" fmla="*/ 2793022 h 6858000"/>
              <a:gd name="connsiteX246" fmla="*/ 300579 w 4543952"/>
              <a:gd name="connsiteY246" fmla="*/ 2811779 h 6858000"/>
              <a:gd name="connsiteX247" fmla="*/ 300582 w 4543952"/>
              <a:gd name="connsiteY247" fmla="*/ 2811786 h 6858000"/>
              <a:gd name="connsiteX248" fmla="*/ 300583 w 4543952"/>
              <a:gd name="connsiteY248" fmla="*/ 2811786 h 6858000"/>
              <a:gd name="connsiteX249" fmla="*/ 300579 w 4543952"/>
              <a:gd name="connsiteY249" fmla="*/ 2811779 h 6858000"/>
              <a:gd name="connsiteX250" fmla="*/ 290501 w 4543952"/>
              <a:gd name="connsiteY250" fmla="*/ 2785439 h 6858000"/>
              <a:gd name="connsiteX251" fmla="*/ 290080 w 4543952"/>
              <a:gd name="connsiteY251" fmla="*/ 2778005 h 6858000"/>
              <a:gd name="connsiteX252" fmla="*/ 817328 w 4543952"/>
              <a:gd name="connsiteY252" fmla="*/ 1508457 h 6858000"/>
              <a:gd name="connsiteX253" fmla="*/ 845421 w 4543952"/>
              <a:gd name="connsiteY253" fmla="*/ 1596212 h 6858000"/>
              <a:gd name="connsiteX254" fmla="*/ 843517 w 4543952"/>
              <a:gd name="connsiteY254" fmla="*/ 1624979 h 6858000"/>
              <a:gd name="connsiteX255" fmla="*/ 786935 w 4543952"/>
              <a:gd name="connsiteY255" fmla="*/ 1697752 h 6858000"/>
              <a:gd name="connsiteX256" fmla="*/ 764267 w 4543952"/>
              <a:gd name="connsiteY256" fmla="*/ 1733187 h 6858000"/>
              <a:gd name="connsiteX257" fmla="*/ 722546 w 4543952"/>
              <a:gd name="connsiteY257" fmla="*/ 1833774 h 6858000"/>
              <a:gd name="connsiteX258" fmla="*/ 714925 w 4543952"/>
              <a:gd name="connsiteY258" fmla="*/ 1842157 h 6858000"/>
              <a:gd name="connsiteX259" fmla="*/ 624434 w 4543952"/>
              <a:gd name="connsiteY259" fmla="*/ 1916453 h 6858000"/>
              <a:gd name="connsiteX260" fmla="*/ 609004 w 4543952"/>
              <a:gd name="connsiteY260" fmla="*/ 1933218 h 6858000"/>
              <a:gd name="connsiteX261" fmla="*/ 584999 w 4543952"/>
              <a:gd name="connsiteY261" fmla="*/ 1953412 h 6858000"/>
              <a:gd name="connsiteX262" fmla="*/ 538516 w 4543952"/>
              <a:gd name="connsiteY262" fmla="*/ 2016468 h 6858000"/>
              <a:gd name="connsiteX263" fmla="*/ 523657 w 4543952"/>
              <a:gd name="connsiteY263" fmla="*/ 2094577 h 6858000"/>
              <a:gd name="connsiteX264" fmla="*/ 500986 w 4543952"/>
              <a:gd name="connsiteY264" fmla="*/ 2188878 h 6858000"/>
              <a:gd name="connsiteX265" fmla="*/ 485746 w 4543952"/>
              <a:gd name="connsiteY265" fmla="*/ 2228313 h 6858000"/>
              <a:gd name="connsiteX266" fmla="*/ 456789 w 4543952"/>
              <a:gd name="connsiteY266" fmla="*/ 2334043 h 6858000"/>
              <a:gd name="connsiteX267" fmla="*/ 432404 w 4543952"/>
              <a:gd name="connsiteY267" fmla="*/ 2409484 h 6858000"/>
              <a:gd name="connsiteX268" fmla="*/ 415303 w 4543952"/>
              <a:gd name="connsiteY268" fmla="*/ 2435912 h 6858000"/>
              <a:gd name="connsiteX269" fmla="*/ 415303 w 4543952"/>
              <a:gd name="connsiteY269" fmla="*/ 2435912 h 6858000"/>
              <a:gd name="connsiteX270" fmla="*/ 415303 w 4543952"/>
              <a:gd name="connsiteY270" fmla="*/ 2435912 h 6858000"/>
              <a:gd name="connsiteX271" fmla="*/ 414227 w 4543952"/>
              <a:gd name="connsiteY271" fmla="*/ 2440915 h 6858000"/>
              <a:gd name="connsiteX272" fmla="*/ 409472 w 4543952"/>
              <a:gd name="connsiteY272" fmla="*/ 2463016 h 6858000"/>
              <a:gd name="connsiteX273" fmla="*/ 409472 w 4543952"/>
              <a:gd name="connsiteY273" fmla="*/ 2463017 h 6858000"/>
              <a:gd name="connsiteX274" fmla="*/ 411535 w 4543952"/>
              <a:gd name="connsiteY274" fmla="*/ 2490550 h 6858000"/>
              <a:gd name="connsiteX275" fmla="*/ 418115 w 4543952"/>
              <a:gd name="connsiteY275" fmla="*/ 2518261 h 6858000"/>
              <a:gd name="connsiteX276" fmla="*/ 418115 w 4543952"/>
              <a:gd name="connsiteY276" fmla="*/ 2518264 h 6858000"/>
              <a:gd name="connsiteX277" fmla="*/ 421759 w 4543952"/>
              <a:gd name="connsiteY277" fmla="*/ 2545006 h 6858000"/>
              <a:gd name="connsiteX278" fmla="*/ 417545 w 4543952"/>
              <a:gd name="connsiteY278" fmla="*/ 2571033 h 6858000"/>
              <a:gd name="connsiteX279" fmla="*/ 344391 w 4543952"/>
              <a:gd name="connsiteY279" fmla="*/ 2668000 h 6858000"/>
              <a:gd name="connsiteX280" fmla="*/ 296001 w 4543952"/>
              <a:gd name="connsiteY280" fmla="*/ 2745347 h 6858000"/>
              <a:gd name="connsiteX281" fmla="*/ 296001 w 4543952"/>
              <a:gd name="connsiteY281" fmla="*/ 2745348 h 6858000"/>
              <a:gd name="connsiteX282" fmla="*/ 344391 w 4543952"/>
              <a:gd name="connsiteY282" fmla="*/ 2668001 h 6858000"/>
              <a:gd name="connsiteX283" fmla="*/ 417545 w 4543952"/>
              <a:gd name="connsiteY283" fmla="*/ 2571034 h 6858000"/>
              <a:gd name="connsiteX284" fmla="*/ 421760 w 4543952"/>
              <a:gd name="connsiteY284" fmla="*/ 2545006 h 6858000"/>
              <a:gd name="connsiteX285" fmla="*/ 421759 w 4543952"/>
              <a:gd name="connsiteY285" fmla="*/ 2545006 h 6858000"/>
              <a:gd name="connsiteX286" fmla="*/ 421760 w 4543952"/>
              <a:gd name="connsiteY286" fmla="*/ 2545005 h 6858000"/>
              <a:gd name="connsiteX287" fmla="*/ 418115 w 4543952"/>
              <a:gd name="connsiteY287" fmla="*/ 2518263 h 6858000"/>
              <a:gd name="connsiteX288" fmla="*/ 418115 w 4543952"/>
              <a:gd name="connsiteY288" fmla="*/ 2518261 h 6858000"/>
              <a:gd name="connsiteX289" fmla="*/ 409472 w 4543952"/>
              <a:gd name="connsiteY289" fmla="*/ 2463017 h 6858000"/>
              <a:gd name="connsiteX290" fmla="*/ 414227 w 4543952"/>
              <a:gd name="connsiteY290" fmla="*/ 2440915 h 6858000"/>
              <a:gd name="connsiteX291" fmla="*/ 415303 w 4543952"/>
              <a:gd name="connsiteY291" fmla="*/ 2435912 h 6858000"/>
              <a:gd name="connsiteX292" fmla="*/ 432404 w 4543952"/>
              <a:gd name="connsiteY292" fmla="*/ 2409485 h 6858000"/>
              <a:gd name="connsiteX293" fmla="*/ 456789 w 4543952"/>
              <a:gd name="connsiteY293" fmla="*/ 2334044 h 6858000"/>
              <a:gd name="connsiteX294" fmla="*/ 485746 w 4543952"/>
              <a:gd name="connsiteY294" fmla="*/ 2228314 h 6858000"/>
              <a:gd name="connsiteX295" fmla="*/ 500986 w 4543952"/>
              <a:gd name="connsiteY295" fmla="*/ 2188879 h 6858000"/>
              <a:gd name="connsiteX296" fmla="*/ 523657 w 4543952"/>
              <a:gd name="connsiteY296" fmla="*/ 2094578 h 6858000"/>
              <a:gd name="connsiteX297" fmla="*/ 538516 w 4543952"/>
              <a:gd name="connsiteY297" fmla="*/ 2016469 h 6858000"/>
              <a:gd name="connsiteX298" fmla="*/ 584999 w 4543952"/>
              <a:gd name="connsiteY298" fmla="*/ 1953413 h 6858000"/>
              <a:gd name="connsiteX299" fmla="*/ 609004 w 4543952"/>
              <a:gd name="connsiteY299" fmla="*/ 1933219 h 6858000"/>
              <a:gd name="connsiteX300" fmla="*/ 624434 w 4543952"/>
              <a:gd name="connsiteY300" fmla="*/ 1916454 h 6858000"/>
              <a:gd name="connsiteX301" fmla="*/ 714925 w 4543952"/>
              <a:gd name="connsiteY301" fmla="*/ 1842158 h 6858000"/>
              <a:gd name="connsiteX302" fmla="*/ 722546 w 4543952"/>
              <a:gd name="connsiteY302" fmla="*/ 1833775 h 6858000"/>
              <a:gd name="connsiteX303" fmla="*/ 764267 w 4543952"/>
              <a:gd name="connsiteY303" fmla="*/ 1733188 h 6858000"/>
              <a:gd name="connsiteX304" fmla="*/ 786936 w 4543952"/>
              <a:gd name="connsiteY304" fmla="*/ 1697753 h 6858000"/>
              <a:gd name="connsiteX305" fmla="*/ 843517 w 4543952"/>
              <a:gd name="connsiteY305" fmla="*/ 1624980 h 6858000"/>
              <a:gd name="connsiteX306" fmla="*/ 845422 w 4543952"/>
              <a:gd name="connsiteY306" fmla="*/ 1596213 h 6858000"/>
              <a:gd name="connsiteX307" fmla="*/ 798723 w 4543952"/>
              <a:gd name="connsiteY307" fmla="*/ 1459072 h 6858000"/>
              <a:gd name="connsiteX308" fmla="*/ 807941 w 4543952"/>
              <a:gd name="connsiteY308" fmla="*/ 1481571 h 6858000"/>
              <a:gd name="connsiteX309" fmla="*/ 798724 w 4543952"/>
              <a:gd name="connsiteY309" fmla="*/ 1459073 h 6858000"/>
              <a:gd name="connsiteX310" fmla="*/ 779530 w 4543952"/>
              <a:gd name="connsiteY310" fmla="*/ 1268757 h 6858000"/>
              <a:gd name="connsiteX311" fmla="*/ 774363 w 4543952"/>
              <a:gd name="connsiteY311" fmla="*/ 1286068 h 6858000"/>
              <a:gd name="connsiteX312" fmla="*/ 752025 w 4543952"/>
              <a:gd name="connsiteY312" fmla="*/ 1350626 h 6858000"/>
              <a:gd name="connsiteX313" fmla="*/ 757620 w 4543952"/>
              <a:gd name="connsiteY313" fmla="*/ 1413839 h 6858000"/>
              <a:gd name="connsiteX314" fmla="*/ 752026 w 4543952"/>
              <a:gd name="connsiteY314" fmla="*/ 1350627 h 6858000"/>
              <a:gd name="connsiteX315" fmla="*/ 774363 w 4543952"/>
              <a:gd name="connsiteY315" fmla="*/ 1286069 h 6858000"/>
              <a:gd name="connsiteX316" fmla="*/ 779530 w 4543952"/>
              <a:gd name="connsiteY316" fmla="*/ 1268757 h 6858000"/>
              <a:gd name="connsiteX317" fmla="*/ 837801 w 4543952"/>
              <a:gd name="connsiteY317" fmla="*/ 773034 h 6858000"/>
              <a:gd name="connsiteX318" fmla="*/ 829801 w 4543952"/>
              <a:gd name="connsiteY318" fmla="*/ 854378 h 6858000"/>
              <a:gd name="connsiteX319" fmla="*/ 798747 w 4543952"/>
              <a:gd name="connsiteY319" fmla="*/ 915342 h 6858000"/>
              <a:gd name="connsiteX320" fmla="*/ 788269 w 4543952"/>
              <a:gd name="connsiteY320" fmla="*/ 927154 h 6858000"/>
              <a:gd name="connsiteX321" fmla="*/ 791889 w 4543952"/>
              <a:gd name="connsiteY321" fmla="*/ 1097086 h 6858000"/>
              <a:gd name="connsiteX322" fmla="*/ 796271 w 4543952"/>
              <a:gd name="connsiteY322" fmla="*/ 1123184 h 6858000"/>
              <a:gd name="connsiteX323" fmla="*/ 771553 w 4543952"/>
              <a:gd name="connsiteY323" fmla="*/ 1184028 h 6858000"/>
              <a:gd name="connsiteX324" fmla="*/ 796272 w 4543952"/>
              <a:gd name="connsiteY324" fmla="*/ 1123185 h 6858000"/>
              <a:gd name="connsiteX325" fmla="*/ 791890 w 4543952"/>
              <a:gd name="connsiteY325" fmla="*/ 1097087 h 6858000"/>
              <a:gd name="connsiteX326" fmla="*/ 788270 w 4543952"/>
              <a:gd name="connsiteY326" fmla="*/ 927155 h 6858000"/>
              <a:gd name="connsiteX327" fmla="*/ 798748 w 4543952"/>
              <a:gd name="connsiteY327" fmla="*/ 915343 h 6858000"/>
              <a:gd name="connsiteX328" fmla="*/ 829801 w 4543952"/>
              <a:gd name="connsiteY328" fmla="*/ 854379 h 6858000"/>
              <a:gd name="connsiteX329" fmla="*/ 837801 w 4543952"/>
              <a:gd name="connsiteY329" fmla="*/ 773035 h 6858000"/>
              <a:gd name="connsiteX330" fmla="*/ 782400 w 4543952"/>
              <a:gd name="connsiteY330" fmla="*/ 517850 h 6858000"/>
              <a:gd name="connsiteX331" fmla="*/ 791317 w 4543952"/>
              <a:gd name="connsiteY331" fmla="*/ 556046 h 6858000"/>
              <a:gd name="connsiteX332" fmla="*/ 797795 w 4543952"/>
              <a:gd name="connsiteY332" fmla="*/ 580049 h 6858000"/>
              <a:gd name="connsiteX333" fmla="*/ 801176 w 4543952"/>
              <a:gd name="connsiteY333" fmla="*/ 642536 h 6858000"/>
              <a:gd name="connsiteX334" fmla="*/ 813700 w 4543952"/>
              <a:gd name="connsiteY334" fmla="*/ 694927 h 6858000"/>
              <a:gd name="connsiteX335" fmla="*/ 801177 w 4543952"/>
              <a:gd name="connsiteY335" fmla="*/ 642537 h 6858000"/>
              <a:gd name="connsiteX336" fmla="*/ 797796 w 4543952"/>
              <a:gd name="connsiteY336" fmla="*/ 580050 h 6858000"/>
              <a:gd name="connsiteX337" fmla="*/ 791318 w 4543952"/>
              <a:gd name="connsiteY337" fmla="*/ 556047 h 6858000"/>
              <a:gd name="connsiteX338" fmla="*/ 783887 w 4543952"/>
              <a:gd name="connsiteY338" fmla="*/ 313532 h 6858000"/>
              <a:gd name="connsiteX339" fmla="*/ 786245 w 4543952"/>
              <a:gd name="connsiteY339" fmla="*/ 324057 h 6858000"/>
              <a:gd name="connsiteX340" fmla="*/ 784459 w 4543952"/>
              <a:gd name="connsiteY340" fmla="*/ 338869 h 6858000"/>
              <a:gd name="connsiteX341" fmla="*/ 784454 w 4543952"/>
              <a:gd name="connsiteY341" fmla="*/ 338897 h 6858000"/>
              <a:gd name="connsiteX342" fmla="*/ 778363 w 4543952"/>
              <a:gd name="connsiteY342" fmla="*/ 367327 h 6858000"/>
              <a:gd name="connsiteX343" fmla="*/ 774553 w 4543952"/>
              <a:gd name="connsiteY343" fmla="*/ 395639 h 6858000"/>
              <a:gd name="connsiteX344" fmla="*/ 784454 w 4543952"/>
              <a:gd name="connsiteY344" fmla="*/ 338897 h 6858000"/>
              <a:gd name="connsiteX345" fmla="*/ 784460 w 4543952"/>
              <a:gd name="connsiteY345" fmla="*/ 338870 h 6858000"/>
              <a:gd name="connsiteX346" fmla="*/ 783888 w 4543952"/>
              <a:gd name="connsiteY346" fmla="*/ 313533 h 6858000"/>
              <a:gd name="connsiteX347" fmla="*/ 761560 w 4543952"/>
              <a:gd name="connsiteY347" fmla="*/ 281567 h 6858000"/>
              <a:gd name="connsiteX348" fmla="*/ 766454 w 4543952"/>
              <a:gd name="connsiteY348" fmla="*/ 295414 h 6858000"/>
              <a:gd name="connsiteX349" fmla="*/ 766455 w 4543952"/>
              <a:gd name="connsiteY349" fmla="*/ 295414 h 6858000"/>
              <a:gd name="connsiteX350" fmla="*/ 774880 w 4543952"/>
              <a:gd name="connsiteY350" fmla="*/ 24485 h 6858000"/>
              <a:gd name="connsiteX351" fmla="*/ 777142 w 4543952"/>
              <a:gd name="connsiteY351" fmla="*/ 74128 h 6858000"/>
              <a:gd name="connsiteX352" fmla="*/ 767023 w 4543952"/>
              <a:gd name="connsiteY352" fmla="*/ 151568 h 6858000"/>
              <a:gd name="connsiteX353" fmla="*/ 766824 w 4543952"/>
              <a:gd name="connsiteY353" fmla="*/ 153387 h 6858000"/>
              <a:gd name="connsiteX354" fmla="*/ 763010 w 4543952"/>
              <a:gd name="connsiteY354" fmla="*/ 177270 h 6858000"/>
              <a:gd name="connsiteX355" fmla="*/ 758551 w 4543952"/>
              <a:gd name="connsiteY355" fmla="*/ 228943 h 6858000"/>
              <a:gd name="connsiteX356" fmla="*/ 766824 w 4543952"/>
              <a:gd name="connsiteY356" fmla="*/ 153387 h 6858000"/>
              <a:gd name="connsiteX357" fmla="*/ 771220 w 4543952"/>
              <a:gd name="connsiteY357" fmla="*/ 125860 h 6858000"/>
              <a:gd name="connsiteX358" fmla="*/ 777143 w 4543952"/>
              <a:gd name="connsiteY358" fmla="*/ 74128 h 6858000"/>
              <a:gd name="connsiteX359" fmla="*/ 313354 w 4543952"/>
              <a:gd name="connsiteY359" fmla="*/ 0 h 6858000"/>
              <a:gd name="connsiteX360" fmla="*/ 777461 w 4543952"/>
              <a:gd name="connsiteY360" fmla="*/ 0 h 6858000"/>
              <a:gd name="connsiteX361" fmla="*/ 774743 w 4543952"/>
              <a:gd name="connsiteY361" fmla="*/ 21485 h 6858000"/>
              <a:gd name="connsiteX362" fmla="*/ 777461 w 4543952"/>
              <a:gd name="connsiteY362" fmla="*/ 0 h 6858000"/>
              <a:gd name="connsiteX363" fmla="*/ 4543952 w 4543952"/>
              <a:gd name="connsiteY363" fmla="*/ 1 h 6858000"/>
              <a:gd name="connsiteX364" fmla="*/ 4543952 w 4543952"/>
              <a:gd name="connsiteY364" fmla="*/ 6858000 h 6858000"/>
              <a:gd name="connsiteX365" fmla="*/ 284400 w 4543952"/>
              <a:gd name="connsiteY365" fmla="*/ 6858000 h 6858000"/>
              <a:gd name="connsiteX366" fmla="*/ 112147 w 4543952"/>
              <a:gd name="connsiteY366" fmla="*/ 6858000 h 6858000"/>
              <a:gd name="connsiteX367" fmla="*/ 102447 w 4543952"/>
              <a:gd name="connsiteY367" fmla="*/ 6815515 h 6858000"/>
              <a:gd name="connsiteX368" fmla="*/ 83396 w 4543952"/>
              <a:gd name="connsiteY368" fmla="*/ 6748457 h 6858000"/>
              <a:gd name="connsiteX369" fmla="*/ 61870 w 4543952"/>
              <a:gd name="connsiteY369" fmla="*/ 6584811 h 6858000"/>
              <a:gd name="connsiteX370" fmla="*/ 41105 w 4543952"/>
              <a:gd name="connsiteY370" fmla="*/ 6415832 h 6858000"/>
              <a:gd name="connsiteX371" fmla="*/ 34247 w 4543952"/>
              <a:gd name="connsiteY371" fmla="*/ 6323057 h 6858000"/>
              <a:gd name="connsiteX372" fmla="*/ 23386 w 4543952"/>
              <a:gd name="connsiteY372" fmla="*/ 6242092 h 6858000"/>
              <a:gd name="connsiteX373" fmla="*/ 16528 w 4543952"/>
              <a:gd name="connsiteY373" fmla="*/ 6171604 h 6858000"/>
              <a:gd name="connsiteX374" fmla="*/ 2622 w 4543952"/>
              <a:gd name="connsiteY374" fmla="*/ 6059396 h 6858000"/>
              <a:gd name="connsiteX375" fmla="*/ 0 w 4543952"/>
              <a:gd name="connsiteY375" fmla="*/ 6041768 h 6858000"/>
              <a:gd name="connsiteX376" fmla="*/ 0 w 4543952"/>
              <a:gd name="connsiteY376" fmla="*/ 6000936 h 6858000"/>
              <a:gd name="connsiteX377" fmla="*/ 3670 w 4543952"/>
              <a:gd name="connsiteY377" fmla="*/ 5957594 h 6858000"/>
              <a:gd name="connsiteX378" fmla="*/ 0 w 4543952"/>
              <a:gd name="connsiteY378" fmla="*/ 5912510 h 6858000"/>
              <a:gd name="connsiteX379" fmla="*/ 0 w 4543952"/>
              <a:gd name="connsiteY379" fmla="*/ 5886400 h 6858000"/>
              <a:gd name="connsiteX380" fmla="*/ 1098 w 4543952"/>
              <a:gd name="connsiteY380" fmla="*/ 5864317 h 6858000"/>
              <a:gd name="connsiteX381" fmla="*/ 24720 w 4543952"/>
              <a:gd name="connsiteY381" fmla="*/ 5790591 h 6858000"/>
              <a:gd name="connsiteX382" fmla="*/ 26434 w 4543952"/>
              <a:gd name="connsiteY382" fmla="*/ 5781829 h 6858000"/>
              <a:gd name="connsiteX383" fmla="*/ 35771 w 4543952"/>
              <a:gd name="connsiteY383" fmla="*/ 5733439 h 6858000"/>
              <a:gd name="connsiteX384" fmla="*/ 38819 w 4543952"/>
              <a:gd name="connsiteY384" fmla="*/ 5706958 h 6858000"/>
              <a:gd name="connsiteX385" fmla="*/ 58250 w 4543952"/>
              <a:gd name="connsiteY385" fmla="*/ 5606371 h 6858000"/>
              <a:gd name="connsiteX386" fmla="*/ 67394 w 4543952"/>
              <a:gd name="connsiteY386" fmla="*/ 5548459 h 6858000"/>
              <a:gd name="connsiteX387" fmla="*/ 66060 w 4543952"/>
              <a:gd name="connsiteY387" fmla="*/ 5501593 h 6858000"/>
              <a:gd name="connsiteX388" fmla="*/ 64346 w 4543952"/>
              <a:gd name="connsiteY388" fmla="*/ 5419294 h 6858000"/>
              <a:gd name="connsiteX389" fmla="*/ 59964 w 4543952"/>
              <a:gd name="connsiteY389" fmla="*/ 5393004 h 6858000"/>
              <a:gd name="connsiteX390" fmla="*/ 72538 w 4543952"/>
              <a:gd name="connsiteY390" fmla="*/ 5274128 h 6858000"/>
              <a:gd name="connsiteX391" fmla="*/ 73490 w 4543952"/>
              <a:gd name="connsiteY391" fmla="*/ 5206307 h 6858000"/>
              <a:gd name="connsiteX392" fmla="*/ 89113 w 4543952"/>
              <a:gd name="connsiteY392" fmla="*/ 5129915 h 6858000"/>
              <a:gd name="connsiteX393" fmla="*/ 88351 w 4543952"/>
              <a:gd name="connsiteY393" fmla="*/ 5107626 h 6858000"/>
              <a:gd name="connsiteX394" fmla="*/ 87016 w 4543952"/>
              <a:gd name="connsiteY394" fmla="*/ 5082669 h 6858000"/>
              <a:gd name="connsiteX395" fmla="*/ 85872 w 4543952"/>
              <a:gd name="connsiteY395" fmla="*/ 5006085 h 6858000"/>
              <a:gd name="connsiteX396" fmla="*/ 80158 w 4543952"/>
              <a:gd name="connsiteY396" fmla="*/ 4959601 h 6858000"/>
              <a:gd name="connsiteX397" fmla="*/ 83586 w 4543952"/>
              <a:gd name="connsiteY397" fmla="*/ 4871018 h 6858000"/>
              <a:gd name="connsiteX398" fmla="*/ 78634 w 4543952"/>
              <a:gd name="connsiteY398" fmla="*/ 4838249 h 6858000"/>
              <a:gd name="connsiteX399" fmla="*/ 78062 w 4543952"/>
              <a:gd name="connsiteY399" fmla="*/ 4755380 h 6858000"/>
              <a:gd name="connsiteX400" fmla="*/ 80920 w 4543952"/>
              <a:gd name="connsiteY400" fmla="*/ 4681082 h 6858000"/>
              <a:gd name="connsiteX401" fmla="*/ 79396 w 4543952"/>
              <a:gd name="connsiteY401" fmla="*/ 4609451 h 6858000"/>
              <a:gd name="connsiteX402" fmla="*/ 73110 w 4543952"/>
              <a:gd name="connsiteY402" fmla="*/ 4558206 h 6858000"/>
              <a:gd name="connsiteX403" fmla="*/ 69300 w 4543952"/>
              <a:gd name="connsiteY403" fmla="*/ 4502578 h 6858000"/>
              <a:gd name="connsiteX404" fmla="*/ 46629 w 4543952"/>
              <a:gd name="connsiteY404" fmla="*/ 4349221 h 6858000"/>
              <a:gd name="connsiteX405" fmla="*/ 52153 w 4543952"/>
              <a:gd name="connsiteY405" fmla="*/ 4320836 h 6858000"/>
              <a:gd name="connsiteX406" fmla="*/ 57297 w 4543952"/>
              <a:gd name="connsiteY406" fmla="*/ 4159666 h 6858000"/>
              <a:gd name="connsiteX407" fmla="*/ 56915 w 4543952"/>
              <a:gd name="connsiteY407" fmla="*/ 4124613 h 6858000"/>
              <a:gd name="connsiteX408" fmla="*/ 79396 w 4543952"/>
              <a:gd name="connsiteY408" fmla="*/ 4030502 h 6858000"/>
              <a:gd name="connsiteX409" fmla="*/ 43771 w 4543952"/>
              <a:gd name="connsiteY409" fmla="*/ 3885337 h 6858000"/>
              <a:gd name="connsiteX410" fmla="*/ 426 w 4543952"/>
              <a:gd name="connsiteY410" fmla="*/ 3786776 h 6858000"/>
              <a:gd name="connsiteX411" fmla="*/ 0 w 4543952"/>
              <a:gd name="connsiteY411" fmla="*/ 3773896 h 6858000"/>
              <a:gd name="connsiteX412" fmla="*/ 0 w 4543952"/>
              <a:gd name="connsiteY412" fmla="*/ 3393881 h 6858000"/>
              <a:gd name="connsiteX413" fmla="*/ 11838 w 4543952"/>
              <a:gd name="connsiteY413" fmla="*/ 3359515 h 6858000"/>
              <a:gd name="connsiteX414" fmla="*/ 12910 w 4543952"/>
              <a:gd name="connsiteY414" fmla="*/ 3318770 h 6858000"/>
              <a:gd name="connsiteX415" fmla="*/ 6718 w 4543952"/>
              <a:gd name="connsiteY415" fmla="*/ 3304078 h 6858000"/>
              <a:gd name="connsiteX416" fmla="*/ 0 w 4543952"/>
              <a:gd name="connsiteY416" fmla="*/ 3297656 h 6858000"/>
              <a:gd name="connsiteX417" fmla="*/ 0 w 4543952"/>
              <a:gd name="connsiteY417" fmla="*/ 3207866 h 6858000"/>
              <a:gd name="connsiteX418" fmla="*/ 15553 w 4543952"/>
              <a:gd name="connsiteY418" fmla="*/ 3186770 h 6858000"/>
              <a:gd name="connsiteX419" fmla="*/ 36341 w 4543952"/>
              <a:gd name="connsiteY419" fmla="*/ 3107499 h 6858000"/>
              <a:gd name="connsiteX420" fmla="*/ 38057 w 4543952"/>
              <a:gd name="connsiteY420" fmla="*/ 3042727 h 6858000"/>
              <a:gd name="connsiteX421" fmla="*/ 54249 w 4543952"/>
              <a:gd name="connsiteY421" fmla="*/ 2901942 h 6858000"/>
              <a:gd name="connsiteX422" fmla="*/ 77300 w 4543952"/>
              <a:gd name="connsiteY422" fmla="*/ 2809929 h 6858000"/>
              <a:gd name="connsiteX423" fmla="*/ 103399 w 4543952"/>
              <a:gd name="connsiteY423" fmla="*/ 2743825 h 6858000"/>
              <a:gd name="connsiteX424" fmla="*/ 137500 w 4543952"/>
              <a:gd name="connsiteY424" fmla="*/ 2649142 h 6858000"/>
              <a:gd name="connsiteX425" fmla="*/ 155217 w 4543952"/>
              <a:gd name="connsiteY425" fmla="*/ 2554078 h 6858000"/>
              <a:gd name="connsiteX426" fmla="*/ 177507 w 4543952"/>
              <a:gd name="connsiteY426" fmla="*/ 2485306 h 6858000"/>
              <a:gd name="connsiteX427" fmla="*/ 192748 w 4543952"/>
              <a:gd name="connsiteY427" fmla="*/ 2401291 h 6858000"/>
              <a:gd name="connsiteX428" fmla="*/ 193318 w 4543952"/>
              <a:gd name="connsiteY428" fmla="*/ 2330805 h 6858000"/>
              <a:gd name="connsiteX429" fmla="*/ 190652 w 4543952"/>
              <a:gd name="connsiteY429" fmla="*/ 2220311 h 6858000"/>
              <a:gd name="connsiteX430" fmla="*/ 236753 w 4543952"/>
              <a:gd name="connsiteY430" fmla="*/ 2085053 h 6858000"/>
              <a:gd name="connsiteX431" fmla="*/ 247042 w 4543952"/>
              <a:gd name="connsiteY431" fmla="*/ 2030377 h 6858000"/>
              <a:gd name="connsiteX432" fmla="*/ 251804 w 4543952"/>
              <a:gd name="connsiteY432" fmla="*/ 1978939 h 6858000"/>
              <a:gd name="connsiteX433" fmla="*/ 282475 w 4543952"/>
              <a:gd name="connsiteY433" fmla="*/ 1869779 h 6858000"/>
              <a:gd name="connsiteX434" fmla="*/ 292573 w 4543952"/>
              <a:gd name="connsiteY434" fmla="*/ 1825392 h 6858000"/>
              <a:gd name="connsiteX435" fmla="*/ 292381 w 4543952"/>
              <a:gd name="connsiteY435" fmla="*/ 1763286 h 6858000"/>
              <a:gd name="connsiteX436" fmla="*/ 306480 w 4543952"/>
              <a:gd name="connsiteY436" fmla="*/ 1650316 h 6858000"/>
              <a:gd name="connsiteX437" fmla="*/ 347629 w 4543952"/>
              <a:gd name="connsiteY437" fmla="*/ 1537536 h 6858000"/>
              <a:gd name="connsiteX438" fmla="*/ 343629 w 4543952"/>
              <a:gd name="connsiteY438" fmla="*/ 1489719 h 6858000"/>
              <a:gd name="connsiteX439" fmla="*/ 344581 w 4543952"/>
              <a:gd name="connsiteY439" fmla="*/ 1472574 h 6858000"/>
              <a:gd name="connsiteX440" fmla="*/ 367252 w 4543952"/>
              <a:gd name="connsiteY440" fmla="*/ 1318455 h 6858000"/>
              <a:gd name="connsiteX441" fmla="*/ 369728 w 4543952"/>
              <a:gd name="connsiteY441" fmla="*/ 1303023 h 6858000"/>
              <a:gd name="connsiteX442" fmla="*/ 389921 w 4543952"/>
              <a:gd name="connsiteY442" fmla="*/ 1230632 h 6858000"/>
              <a:gd name="connsiteX443" fmla="*/ 402495 w 4543952"/>
              <a:gd name="connsiteY443" fmla="*/ 1048124 h 6858000"/>
              <a:gd name="connsiteX444" fmla="*/ 404019 w 4543952"/>
              <a:gd name="connsiteY444" fmla="*/ 1036886 h 6858000"/>
              <a:gd name="connsiteX445" fmla="*/ 393923 w 4543952"/>
              <a:gd name="connsiteY445" fmla="*/ 975732 h 6858000"/>
              <a:gd name="connsiteX446" fmla="*/ 379634 w 4543952"/>
              <a:gd name="connsiteY446" fmla="*/ 945443 h 6858000"/>
              <a:gd name="connsiteX447" fmla="*/ 364774 w 4543952"/>
              <a:gd name="connsiteY447" fmla="*/ 898197 h 6858000"/>
              <a:gd name="connsiteX448" fmla="*/ 359250 w 4543952"/>
              <a:gd name="connsiteY448" fmla="*/ 850188 h 6858000"/>
              <a:gd name="connsiteX449" fmla="*/ 381730 w 4543952"/>
              <a:gd name="connsiteY449" fmla="*/ 769604 h 6858000"/>
              <a:gd name="connsiteX450" fmla="*/ 384016 w 4543952"/>
              <a:gd name="connsiteY450" fmla="*/ 740267 h 6858000"/>
              <a:gd name="connsiteX451" fmla="*/ 394875 w 4543952"/>
              <a:gd name="connsiteY451" fmla="*/ 674922 h 6858000"/>
              <a:gd name="connsiteX452" fmla="*/ 394113 w 4543952"/>
              <a:gd name="connsiteY452" fmla="*/ 617771 h 6858000"/>
              <a:gd name="connsiteX453" fmla="*/ 376776 w 4543952"/>
              <a:gd name="connsiteY453" fmla="*/ 571859 h 6858000"/>
              <a:gd name="connsiteX454" fmla="*/ 373348 w 4543952"/>
              <a:gd name="connsiteY454" fmla="*/ 505181 h 6858000"/>
              <a:gd name="connsiteX455" fmla="*/ 385920 w 4543952"/>
              <a:gd name="connsiteY455" fmla="*/ 462125 h 6858000"/>
              <a:gd name="connsiteX456" fmla="*/ 387634 w 4543952"/>
              <a:gd name="connsiteY456" fmla="*/ 453363 h 6858000"/>
              <a:gd name="connsiteX457" fmla="*/ 388399 w 4543952"/>
              <a:gd name="connsiteY457" fmla="*/ 340773 h 6858000"/>
              <a:gd name="connsiteX458" fmla="*/ 350487 w 4543952"/>
              <a:gd name="connsiteY458" fmla="*/ 200181 h 6858000"/>
              <a:gd name="connsiteX459" fmla="*/ 342485 w 4543952"/>
              <a:gd name="connsiteY459" fmla="*/ 176938 h 6858000"/>
              <a:gd name="connsiteX460" fmla="*/ 328579 w 4543952"/>
              <a:gd name="connsiteY460" fmla="*/ 63586 h 6858000"/>
              <a:gd name="connsiteX461" fmla="*/ 314480 w 4543952"/>
              <a:gd name="connsiteY461" fmla="*/ 28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</a:cxnLst>
            <a:rect l="l" t="t" r="r" b="b"/>
            <a:pathLst>
              <a:path w="4543952" h="6858000">
                <a:moveTo>
                  <a:pt x="328959" y="6564619"/>
                </a:moveTo>
                <a:lnTo>
                  <a:pt x="306480" y="6588624"/>
                </a:lnTo>
                <a:cubicBezTo>
                  <a:pt x="298003" y="6597577"/>
                  <a:pt x="291954" y="6611341"/>
                  <a:pt x="289858" y="6625223"/>
                </a:cubicBezTo>
                <a:lnTo>
                  <a:pt x="289858" y="6625224"/>
                </a:lnTo>
                <a:lnTo>
                  <a:pt x="289870" y="6645551"/>
                </a:lnTo>
                <a:lnTo>
                  <a:pt x="296953" y="6662539"/>
                </a:lnTo>
                <a:lnTo>
                  <a:pt x="296953" y="6662541"/>
                </a:lnTo>
                <a:lnTo>
                  <a:pt x="296954" y="6662543"/>
                </a:lnTo>
                <a:lnTo>
                  <a:pt x="311551" y="6702975"/>
                </a:lnTo>
                <a:lnTo>
                  <a:pt x="297715" y="6742551"/>
                </a:lnTo>
                <a:lnTo>
                  <a:pt x="297714" y="6742554"/>
                </a:lnTo>
                <a:lnTo>
                  <a:pt x="283011" y="6776799"/>
                </a:lnTo>
                <a:lnTo>
                  <a:pt x="278238" y="6812061"/>
                </a:lnTo>
                <a:lnTo>
                  <a:pt x="278237" y="6812062"/>
                </a:lnTo>
                <a:lnTo>
                  <a:pt x="278237" y="6812063"/>
                </a:lnTo>
                <a:lnTo>
                  <a:pt x="278238" y="6812061"/>
                </a:lnTo>
                <a:lnTo>
                  <a:pt x="297714" y="6742554"/>
                </a:lnTo>
                <a:lnTo>
                  <a:pt x="297715" y="6742552"/>
                </a:lnTo>
                <a:cubicBezTo>
                  <a:pt x="306003" y="6729218"/>
                  <a:pt x="311147" y="6716168"/>
                  <a:pt x="311551" y="6702976"/>
                </a:cubicBezTo>
                <a:lnTo>
                  <a:pt x="311551" y="6702975"/>
                </a:lnTo>
                <a:lnTo>
                  <a:pt x="308405" y="6683026"/>
                </a:lnTo>
                <a:lnTo>
                  <a:pt x="296954" y="6662543"/>
                </a:lnTo>
                <a:lnTo>
                  <a:pt x="296953" y="6662540"/>
                </a:lnTo>
                <a:lnTo>
                  <a:pt x="296953" y="6662539"/>
                </a:lnTo>
                <a:lnTo>
                  <a:pt x="289858" y="6625224"/>
                </a:lnTo>
                <a:lnTo>
                  <a:pt x="306480" y="6588625"/>
                </a:lnTo>
                <a:cubicBezTo>
                  <a:pt x="312576" y="6582146"/>
                  <a:pt x="318672" y="6575478"/>
                  <a:pt x="328959" y="6564620"/>
                </a:cubicBezTo>
                <a:close/>
                <a:moveTo>
                  <a:pt x="248638" y="6438980"/>
                </a:moveTo>
                <a:cubicBezTo>
                  <a:pt x="258140" y="6444076"/>
                  <a:pt x="265617" y="6451649"/>
                  <a:pt x="268569" y="6463840"/>
                </a:cubicBezTo>
                <a:lnTo>
                  <a:pt x="268572" y="6463848"/>
                </a:lnTo>
                <a:lnTo>
                  <a:pt x="279556" y="6508051"/>
                </a:lnTo>
                <a:lnTo>
                  <a:pt x="282367" y="6513011"/>
                </a:lnTo>
                <a:lnTo>
                  <a:pt x="284834" y="6521803"/>
                </a:lnTo>
                <a:lnTo>
                  <a:pt x="301172" y="6546194"/>
                </a:lnTo>
                <a:lnTo>
                  <a:pt x="301172" y="6546193"/>
                </a:lnTo>
                <a:lnTo>
                  <a:pt x="282367" y="6513011"/>
                </a:lnTo>
                <a:lnTo>
                  <a:pt x="268572" y="6463848"/>
                </a:lnTo>
                <a:lnTo>
                  <a:pt x="268569" y="6463839"/>
                </a:lnTo>
                <a:close/>
                <a:moveTo>
                  <a:pt x="166047" y="6392242"/>
                </a:moveTo>
                <a:lnTo>
                  <a:pt x="173364" y="6407332"/>
                </a:lnTo>
                <a:lnTo>
                  <a:pt x="173364" y="6407331"/>
                </a:lnTo>
                <a:close/>
                <a:moveTo>
                  <a:pt x="401733" y="4221390"/>
                </a:moveTo>
                <a:lnTo>
                  <a:pt x="396017" y="4253013"/>
                </a:lnTo>
                <a:cubicBezTo>
                  <a:pt x="383824" y="4277400"/>
                  <a:pt x="368204" y="4300069"/>
                  <a:pt x="356201" y="4324644"/>
                </a:cubicBezTo>
                <a:cubicBezTo>
                  <a:pt x="350487" y="4336456"/>
                  <a:pt x="347439" y="4350553"/>
                  <a:pt x="347247" y="4363889"/>
                </a:cubicBezTo>
                <a:lnTo>
                  <a:pt x="347247" y="4363890"/>
                </a:lnTo>
                <a:cubicBezTo>
                  <a:pt x="346295" y="4403325"/>
                  <a:pt x="346295" y="4442761"/>
                  <a:pt x="348009" y="4482004"/>
                </a:cubicBezTo>
                <a:cubicBezTo>
                  <a:pt x="350677" y="4546776"/>
                  <a:pt x="351249" y="4612500"/>
                  <a:pt x="408019" y="4659174"/>
                </a:cubicBezTo>
                <a:cubicBezTo>
                  <a:pt x="412591" y="4662986"/>
                  <a:pt x="415259" y="4671176"/>
                  <a:pt x="416021" y="4677655"/>
                </a:cubicBezTo>
                <a:cubicBezTo>
                  <a:pt x="419640" y="4707564"/>
                  <a:pt x="420022" y="4738235"/>
                  <a:pt x="425928" y="4767764"/>
                </a:cubicBezTo>
                <a:lnTo>
                  <a:pt x="427237" y="4800482"/>
                </a:lnTo>
                <a:lnTo>
                  <a:pt x="412401" y="4828915"/>
                </a:lnTo>
                <a:cubicBezTo>
                  <a:pt x="404115" y="4837702"/>
                  <a:pt x="397114" y="4847213"/>
                  <a:pt x="391971" y="4857316"/>
                </a:cubicBezTo>
                <a:lnTo>
                  <a:pt x="390221" y="4863342"/>
                </a:lnTo>
                <a:lnTo>
                  <a:pt x="387469" y="4867613"/>
                </a:lnTo>
                <a:lnTo>
                  <a:pt x="382691" y="4889274"/>
                </a:lnTo>
                <a:lnTo>
                  <a:pt x="382691" y="4889275"/>
                </a:lnTo>
                <a:cubicBezTo>
                  <a:pt x="382122" y="4896713"/>
                  <a:pt x="382634" y="4904357"/>
                  <a:pt x="384396" y="4912168"/>
                </a:cubicBezTo>
                <a:lnTo>
                  <a:pt x="385799" y="4933804"/>
                </a:lnTo>
                <a:lnTo>
                  <a:pt x="378247" y="4957452"/>
                </a:lnTo>
                <a:lnTo>
                  <a:pt x="360964" y="4987036"/>
                </a:lnTo>
                <a:cubicBezTo>
                  <a:pt x="349725" y="5003800"/>
                  <a:pt x="335627" y="5022851"/>
                  <a:pt x="334485" y="5041520"/>
                </a:cubicBezTo>
                <a:cubicBezTo>
                  <a:pt x="333557" y="5057380"/>
                  <a:pt x="327458" y="5072410"/>
                  <a:pt x="321371" y="5087422"/>
                </a:cubicBezTo>
                <a:lnTo>
                  <a:pt x="321364" y="5087449"/>
                </a:lnTo>
                <a:lnTo>
                  <a:pt x="315482" y="5102460"/>
                </a:lnTo>
                <a:lnTo>
                  <a:pt x="308338" y="5133219"/>
                </a:lnTo>
                <a:lnTo>
                  <a:pt x="308337" y="5133223"/>
                </a:lnTo>
                <a:lnTo>
                  <a:pt x="308337" y="5133224"/>
                </a:lnTo>
                <a:lnTo>
                  <a:pt x="315052" y="5166113"/>
                </a:lnTo>
                <a:lnTo>
                  <a:pt x="314362" y="5172089"/>
                </a:lnTo>
                <a:cubicBezTo>
                  <a:pt x="313481" y="5174399"/>
                  <a:pt x="312290" y="5176875"/>
                  <a:pt x="311814" y="5179066"/>
                </a:cubicBezTo>
                <a:lnTo>
                  <a:pt x="311814" y="5179067"/>
                </a:lnTo>
                <a:cubicBezTo>
                  <a:pt x="304574" y="5214121"/>
                  <a:pt x="311624" y="5247078"/>
                  <a:pt x="335437" y="5272796"/>
                </a:cubicBezTo>
                <a:lnTo>
                  <a:pt x="360397" y="5321350"/>
                </a:lnTo>
                <a:lnTo>
                  <a:pt x="364317" y="5355013"/>
                </a:lnTo>
                <a:lnTo>
                  <a:pt x="359440" y="5385383"/>
                </a:lnTo>
                <a:cubicBezTo>
                  <a:pt x="356201" y="5398720"/>
                  <a:pt x="353915" y="5412056"/>
                  <a:pt x="351249" y="5425581"/>
                </a:cubicBezTo>
                <a:cubicBezTo>
                  <a:pt x="347439" y="5443869"/>
                  <a:pt x="343437" y="5462350"/>
                  <a:pt x="339627" y="5480636"/>
                </a:cubicBezTo>
                <a:cubicBezTo>
                  <a:pt x="337722" y="5489496"/>
                  <a:pt x="335151" y="5498831"/>
                  <a:pt x="335103" y="5507666"/>
                </a:cubicBezTo>
                <a:lnTo>
                  <a:pt x="335103" y="5507667"/>
                </a:lnTo>
                <a:lnTo>
                  <a:pt x="337324" y="5520421"/>
                </a:lnTo>
                <a:lnTo>
                  <a:pt x="345722" y="5531691"/>
                </a:lnTo>
                <a:lnTo>
                  <a:pt x="345723" y="5531693"/>
                </a:lnTo>
                <a:lnTo>
                  <a:pt x="355869" y="5547577"/>
                </a:lnTo>
                <a:lnTo>
                  <a:pt x="346295" y="5562745"/>
                </a:lnTo>
                <a:cubicBezTo>
                  <a:pt x="303622" y="5600466"/>
                  <a:pt x="276951" y="5646188"/>
                  <a:pt x="275047" y="5704482"/>
                </a:cubicBezTo>
                <a:cubicBezTo>
                  <a:pt x="274665" y="5716484"/>
                  <a:pt x="271999" y="5728677"/>
                  <a:pt x="269141" y="5740487"/>
                </a:cubicBezTo>
                <a:cubicBezTo>
                  <a:pt x="267426" y="5747727"/>
                  <a:pt x="265520" y="5756492"/>
                  <a:pt x="260376" y="5760872"/>
                </a:cubicBezTo>
                <a:cubicBezTo>
                  <a:pt x="221133" y="5794973"/>
                  <a:pt x="193890" y="5837456"/>
                  <a:pt x="171981" y="5883750"/>
                </a:cubicBezTo>
                <a:lnTo>
                  <a:pt x="171979" y="5883755"/>
                </a:lnTo>
                <a:lnTo>
                  <a:pt x="160957" y="5909350"/>
                </a:lnTo>
                <a:lnTo>
                  <a:pt x="154076" y="5935945"/>
                </a:lnTo>
                <a:lnTo>
                  <a:pt x="154075" y="5935948"/>
                </a:lnTo>
                <a:lnTo>
                  <a:pt x="154075" y="5935949"/>
                </a:lnTo>
                <a:lnTo>
                  <a:pt x="154242" y="5964476"/>
                </a:lnTo>
                <a:lnTo>
                  <a:pt x="157695" y="5993289"/>
                </a:lnTo>
                <a:lnTo>
                  <a:pt x="157695" y="5993291"/>
                </a:lnTo>
                <a:cubicBezTo>
                  <a:pt x="158837" y="6004531"/>
                  <a:pt x="158647" y="6017485"/>
                  <a:pt x="164171" y="6026440"/>
                </a:cubicBezTo>
                <a:cubicBezTo>
                  <a:pt x="181508" y="6054825"/>
                  <a:pt x="200176" y="6082258"/>
                  <a:pt x="220371" y="6108738"/>
                </a:cubicBezTo>
                <a:lnTo>
                  <a:pt x="234064" y="6133314"/>
                </a:lnTo>
                <a:lnTo>
                  <a:pt x="218468" y="6155599"/>
                </a:lnTo>
                <a:lnTo>
                  <a:pt x="218465" y="6155601"/>
                </a:lnTo>
                <a:cubicBezTo>
                  <a:pt x="196176" y="6175796"/>
                  <a:pt x="184556" y="6200943"/>
                  <a:pt x="179794" y="6228755"/>
                </a:cubicBezTo>
                <a:cubicBezTo>
                  <a:pt x="172363" y="6272763"/>
                  <a:pt x="166077" y="6317150"/>
                  <a:pt x="162457" y="6361538"/>
                </a:cubicBezTo>
                <a:lnTo>
                  <a:pt x="162457" y="6361539"/>
                </a:lnTo>
                <a:lnTo>
                  <a:pt x="179794" y="6228756"/>
                </a:lnTo>
                <a:cubicBezTo>
                  <a:pt x="184556" y="6200944"/>
                  <a:pt x="196176" y="6175797"/>
                  <a:pt x="218465" y="6155602"/>
                </a:cubicBezTo>
                <a:lnTo>
                  <a:pt x="218468" y="6155599"/>
                </a:lnTo>
                <a:lnTo>
                  <a:pt x="230364" y="6143189"/>
                </a:lnTo>
                <a:lnTo>
                  <a:pt x="234064" y="6133314"/>
                </a:lnTo>
                <a:lnTo>
                  <a:pt x="234064" y="6133313"/>
                </a:lnTo>
                <a:cubicBezTo>
                  <a:pt x="233993" y="6126883"/>
                  <a:pt x="229039" y="6120073"/>
                  <a:pt x="220371" y="6108737"/>
                </a:cubicBezTo>
                <a:cubicBezTo>
                  <a:pt x="200176" y="6082257"/>
                  <a:pt x="181508" y="6054824"/>
                  <a:pt x="164171" y="6026439"/>
                </a:cubicBezTo>
                <a:cubicBezTo>
                  <a:pt x="158647" y="6017484"/>
                  <a:pt x="158837" y="6004530"/>
                  <a:pt x="157695" y="5993290"/>
                </a:cubicBezTo>
                <a:lnTo>
                  <a:pt x="157695" y="5993289"/>
                </a:lnTo>
                <a:lnTo>
                  <a:pt x="154075" y="5935949"/>
                </a:lnTo>
                <a:lnTo>
                  <a:pt x="154076" y="5935945"/>
                </a:lnTo>
                <a:lnTo>
                  <a:pt x="171979" y="5883755"/>
                </a:lnTo>
                <a:lnTo>
                  <a:pt x="171981" y="5883751"/>
                </a:lnTo>
                <a:cubicBezTo>
                  <a:pt x="193890" y="5837457"/>
                  <a:pt x="221133" y="5794974"/>
                  <a:pt x="260376" y="5760873"/>
                </a:cubicBezTo>
                <a:cubicBezTo>
                  <a:pt x="265520" y="5756493"/>
                  <a:pt x="267426" y="5747728"/>
                  <a:pt x="269141" y="5740488"/>
                </a:cubicBezTo>
                <a:cubicBezTo>
                  <a:pt x="271999" y="5728678"/>
                  <a:pt x="274665" y="5716485"/>
                  <a:pt x="275047" y="5704483"/>
                </a:cubicBezTo>
                <a:cubicBezTo>
                  <a:pt x="276951" y="5646189"/>
                  <a:pt x="303622" y="5600467"/>
                  <a:pt x="346295" y="5562746"/>
                </a:cubicBezTo>
                <a:cubicBezTo>
                  <a:pt x="352392" y="5557317"/>
                  <a:pt x="355774" y="5552507"/>
                  <a:pt x="355869" y="5547578"/>
                </a:cubicBezTo>
                <a:lnTo>
                  <a:pt x="355869" y="5547577"/>
                </a:lnTo>
                <a:cubicBezTo>
                  <a:pt x="355964" y="5542648"/>
                  <a:pt x="352773" y="5537599"/>
                  <a:pt x="345723" y="5531692"/>
                </a:cubicBezTo>
                <a:lnTo>
                  <a:pt x="345722" y="5531691"/>
                </a:lnTo>
                <a:lnTo>
                  <a:pt x="335103" y="5507667"/>
                </a:lnTo>
                <a:lnTo>
                  <a:pt x="339627" y="5480637"/>
                </a:lnTo>
                <a:cubicBezTo>
                  <a:pt x="343437" y="5462351"/>
                  <a:pt x="347439" y="5443870"/>
                  <a:pt x="351249" y="5425582"/>
                </a:cubicBezTo>
                <a:cubicBezTo>
                  <a:pt x="353915" y="5412057"/>
                  <a:pt x="356201" y="5398721"/>
                  <a:pt x="359440" y="5385384"/>
                </a:cubicBezTo>
                <a:cubicBezTo>
                  <a:pt x="361965" y="5375002"/>
                  <a:pt x="363668" y="5364882"/>
                  <a:pt x="364317" y="5355014"/>
                </a:cubicBezTo>
                <a:lnTo>
                  <a:pt x="364317" y="5355013"/>
                </a:lnTo>
                <a:lnTo>
                  <a:pt x="362870" y="5326162"/>
                </a:lnTo>
                <a:lnTo>
                  <a:pt x="360397" y="5321350"/>
                </a:lnTo>
                <a:lnTo>
                  <a:pt x="359341" y="5312287"/>
                </a:lnTo>
                <a:cubicBezTo>
                  <a:pt x="354789" y="5298594"/>
                  <a:pt x="347082" y="5285440"/>
                  <a:pt x="335437" y="5272795"/>
                </a:cubicBezTo>
                <a:cubicBezTo>
                  <a:pt x="323531" y="5259936"/>
                  <a:pt x="315815" y="5245268"/>
                  <a:pt x="311981" y="5229432"/>
                </a:cubicBezTo>
                <a:lnTo>
                  <a:pt x="311814" y="5179067"/>
                </a:lnTo>
                <a:lnTo>
                  <a:pt x="314362" y="5172090"/>
                </a:lnTo>
                <a:cubicBezTo>
                  <a:pt x="315243" y="5169780"/>
                  <a:pt x="315814" y="5167637"/>
                  <a:pt x="315052" y="5166113"/>
                </a:cubicBezTo>
                <a:lnTo>
                  <a:pt x="315052" y="5166112"/>
                </a:lnTo>
                <a:lnTo>
                  <a:pt x="308337" y="5133224"/>
                </a:lnTo>
                <a:lnTo>
                  <a:pt x="308338" y="5133219"/>
                </a:lnTo>
                <a:lnTo>
                  <a:pt x="321364" y="5087449"/>
                </a:lnTo>
                <a:lnTo>
                  <a:pt x="327270" y="5072375"/>
                </a:lnTo>
                <a:cubicBezTo>
                  <a:pt x="330949" y="5062299"/>
                  <a:pt x="333866" y="5052095"/>
                  <a:pt x="334485" y="5041521"/>
                </a:cubicBezTo>
                <a:cubicBezTo>
                  <a:pt x="335627" y="5022852"/>
                  <a:pt x="349725" y="5003801"/>
                  <a:pt x="360964" y="4987037"/>
                </a:cubicBezTo>
                <a:cubicBezTo>
                  <a:pt x="366751" y="4978392"/>
                  <a:pt x="372458" y="4970096"/>
                  <a:pt x="376969" y="4961455"/>
                </a:cubicBezTo>
                <a:lnTo>
                  <a:pt x="378247" y="4957452"/>
                </a:lnTo>
                <a:lnTo>
                  <a:pt x="381039" y="4952672"/>
                </a:lnTo>
                <a:lnTo>
                  <a:pt x="385799" y="4933804"/>
                </a:lnTo>
                <a:cubicBezTo>
                  <a:pt x="386468" y="4927121"/>
                  <a:pt x="386111" y="4919978"/>
                  <a:pt x="384396" y="4912167"/>
                </a:cubicBezTo>
                <a:lnTo>
                  <a:pt x="382691" y="4889274"/>
                </a:lnTo>
                <a:lnTo>
                  <a:pt x="390221" y="4863342"/>
                </a:lnTo>
                <a:lnTo>
                  <a:pt x="412401" y="4828916"/>
                </a:lnTo>
                <a:cubicBezTo>
                  <a:pt x="420784" y="4819963"/>
                  <a:pt x="425356" y="4810580"/>
                  <a:pt x="427237" y="4800483"/>
                </a:cubicBezTo>
                <a:lnTo>
                  <a:pt x="427237" y="4800482"/>
                </a:lnTo>
                <a:cubicBezTo>
                  <a:pt x="429119" y="4790385"/>
                  <a:pt x="428309" y="4779574"/>
                  <a:pt x="425928" y="4767763"/>
                </a:cubicBezTo>
                <a:cubicBezTo>
                  <a:pt x="420022" y="4738234"/>
                  <a:pt x="419640" y="4707563"/>
                  <a:pt x="416021" y="4677654"/>
                </a:cubicBezTo>
                <a:cubicBezTo>
                  <a:pt x="415259" y="4671175"/>
                  <a:pt x="412591" y="4662985"/>
                  <a:pt x="408019" y="4659173"/>
                </a:cubicBezTo>
                <a:cubicBezTo>
                  <a:pt x="351249" y="4612499"/>
                  <a:pt x="350677" y="4546775"/>
                  <a:pt x="348009" y="4482003"/>
                </a:cubicBezTo>
                <a:lnTo>
                  <a:pt x="347247" y="4363890"/>
                </a:lnTo>
                <a:lnTo>
                  <a:pt x="356201" y="4324645"/>
                </a:lnTo>
                <a:cubicBezTo>
                  <a:pt x="368204" y="4300070"/>
                  <a:pt x="383824" y="4277401"/>
                  <a:pt x="396017" y="4253014"/>
                </a:cubicBezTo>
                <a:cubicBezTo>
                  <a:pt x="400781" y="4243872"/>
                  <a:pt x="400971" y="4232060"/>
                  <a:pt x="401733" y="4221391"/>
                </a:cubicBezTo>
                <a:close/>
                <a:moveTo>
                  <a:pt x="332842" y="2836171"/>
                </a:moveTo>
                <a:lnTo>
                  <a:pt x="332842" y="2836172"/>
                </a:lnTo>
                <a:cubicBezTo>
                  <a:pt x="336914" y="2839982"/>
                  <a:pt x="340200" y="2844316"/>
                  <a:pt x="341533" y="2848793"/>
                </a:cubicBezTo>
                <a:lnTo>
                  <a:pt x="358166" y="2903544"/>
                </a:lnTo>
                <a:lnTo>
                  <a:pt x="366072" y="2947858"/>
                </a:lnTo>
                <a:lnTo>
                  <a:pt x="366072" y="2947862"/>
                </a:lnTo>
                <a:lnTo>
                  <a:pt x="362488" y="2982147"/>
                </a:lnTo>
                <a:cubicBezTo>
                  <a:pt x="354392" y="3014152"/>
                  <a:pt x="350582" y="3045776"/>
                  <a:pt x="350796" y="3077400"/>
                </a:cubicBezTo>
                <a:lnTo>
                  <a:pt x="350796" y="3077401"/>
                </a:lnTo>
                <a:cubicBezTo>
                  <a:pt x="351010" y="3109025"/>
                  <a:pt x="355249" y="3140649"/>
                  <a:pt x="363250" y="3172654"/>
                </a:cubicBezTo>
                <a:cubicBezTo>
                  <a:pt x="389159" y="3276480"/>
                  <a:pt x="416591" y="3380305"/>
                  <a:pt x="410877" y="3489467"/>
                </a:cubicBezTo>
                <a:cubicBezTo>
                  <a:pt x="409925" y="3507563"/>
                  <a:pt x="421546" y="3529090"/>
                  <a:pt x="432976" y="3544713"/>
                </a:cubicBezTo>
                <a:cubicBezTo>
                  <a:pt x="438406" y="3552190"/>
                  <a:pt x="442585" y="3557715"/>
                  <a:pt x="445520" y="3562320"/>
                </a:cubicBezTo>
                <a:lnTo>
                  <a:pt x="450598" y="3574407"/>
                </a:lnTo>
                <a:lnTo>
                  <a:pt x="448246" y="3587173"/>
                </a:lnTo>
                <a:cubicBezTo>
                  <a:pt x="446228" y="3592231"/>
                  <a:pt x="442978" y="3598434"/>
                  <a:pt x="438500" y="3606816"/>
                </a:cubicBezTo>
                <a:cubicBezTo>
                  <a:pt x="434118" y="3614818"/>
                  <a:pt x="431452" y="3624724"/>
                  <a:pt x="424974" y="3630631"/>
                </a:cubicBezTo>
                <a:cubicBezTo>
                  <a:pt x="408496" y="3645681"/>
                  <a:pt x="402257" y="3662493"/>
                  <a:pt x="400733" y="3680162"/>
                </a:cubicBezTo>
                <a:lnTo>
                  <a:pt x="400733" y="3680163"/>
                </a:lnTo>
                <a:lnTo>
                  <a:pt x="404781" y="3734837"/>
                </a:lnTo>
                <a:lnTo>
                  <a:pt x="404399" y="3754651"/>
                </a:lnTo>
                <a:cubicBezTo>
                  <a:pt x="398399" y="3767129"/>
                  <a:pt x="396447" y="3778654"/>
                  <a:pt x="398042" y="3789775"/>
                </a:cubicBezTo>
                <a:lnTo>
                  <a:pt x="398042" y="3789776"/>
                </a:lnTo>
                <a:cubicBezTo>
                  <a:pt x="399638" y="3800896"/>
                  <a:pt x="404781" y="3811613"/>
                  <a:pt x="412973" y="3822472"/>
                </a:cubicBezTo>
                <a:lnTo>
                  <a:pt x="427308" y="3852619"/>
                </a:lnTo>
                <a:lnTo>
                  <a:pt x="417926" y="3885336"/>
                </a:lnTo>
                <a:lnTo>
                  <a:pt x="417925" y="3885337"/>
                </a:lnTo>
                <a:cubicBezTo>
                  <a:pt x="398494" y="3910103"/>
                  <a:pt x="388302" y="3935726"/>
                  <a:pt x="386040" y="3962158"/>
                </a:cubicBezTo>
                <a:lnTo>
                  <a:pt x="386040" y="3962159"/>
                </a:lnTo>
                <a:lnTo>
                  <a:pt x="388431" y="4002409"/>
                </a:lnTo>
                <a:lnTo>
                  <a:pt x="401733" y="4043837"/>
                </a:lnTo>
                <a:lnTo>
                  <a:pt x="401733" y="4043839"/>
                </a:lnTo>
                <a:lnTo>
                  <a:pt x="416855" y="4103825"/>
                </a:lnTo>
                <a:lnTo>
                  <a:pt x="405544" y="4165381"/>
                </a:lnTo>
                <a:lnTo>
                  <a:pt x="405543" y="4165382"/>
                </a:lnTo>
                <a:cubicBezTo>
                  <a:pt x="402114" y="4173479"/>
                  <a:pt x="401543" y="4182766"/>
                  <a:pt x="401638" y="4192386"/>
                </a:cubicBezTo>
                <a:lnTo>
                  <a:pt x="401638" y="4192387"/>
                </a:lnTo>
                <a:lnTo>
                  <a:pt x="405543" y="4165383"/>
                </a:lnTo>
                <a:lnTo>
                  <a:pt x="405544" y="4165381"/>
                </a:lnTo>
                <a:lnTo>
                  <a:pt x="414887" y="4134255"/>
                </a:lnTo>
                <a:lnTo>
                  <a:pt x="416855" y="4103825"/>
                </a:lnTo>
                <a:lnTo>
                  <a:pt x="416855" y="4103824"/>
                </a:lnTo>
                <a:cubicBezTo>
                  <a:pt x="415879" y="4083701"/>
                  <a:pt x="410497" y="4063841"/>
                  <a:pt x="401733" y="4043838"/>
                </a:cubicBezTo>
                <a:lnTo>
                  <a:pt x="401733" y="4043837"/>
                </a:lnTo>
                <a:lnTo>
                  <a:pt x="386040" y="3962159"/>
                </a:lnTo>
                <a:lnTo>
                  <a:pt x="395544" y="3923124"/>
                </a:lnTo>
                <a:cubicBezTo>
                  <a:pt x="400804" y="3910318"/>
                  <a:pt x="408210" y="3897721"/>
                  <a:pt x="417925" y="3885338"/>
                </a:cubicBezTo>
                <a:lnTo>
                  <a:pt x="417926" y="3885336"/>
                </a:lnTo>
                <a:lnTo>
                  <a:pt x="426528" y="3868763"/>
                </a:lnTo>
                <a:lnTo>
                  <a:pt x="427308" y="3852619"/>
                </a:lnTo>
                <a:lnTo>
                  <a:pt x="427308" y="3852618"/>
                </a:lnTo>
                <a:cubicBezTo>
                  <a:pt x="425642" y="3842045"/>
                  <a:pt x="420022" y="3831901"/>
                  <a:pt x="412973" y="3822471"/>
                </a:cubicBezTo>
                <a:lnTo>
                  <a:pt x="398042" y="3789775"/>
                </a:lnTo>
                <a:lnTo>
                  <a:pt x="404399" y="3754652"/>
                </a:lnTo>
                <a:cubicBezTo>
                  <a:pt x="407067" y="3749125"/>
                  <a:pt x="405733" y="3741315"/>
                  <a:pt x="404781" y="3734837"/>
                </a:cubicBezTo>
                <a:lnTo>
                  <a:pt x="404781" y="3734836"/>
                </a:lnTo>
                <a:lnTo>
                  <a:pt x="400733" y="3680163"/>
                </a:lnTo>
                <a:lnTo>
                  <a:pt x="407246" y="3654415"/>
                </a:lnTo>
                <a:cubicBezTo>
                  <a:pt x="411056" y="3646122"/>
                  <a:pt x="416735" y="3638157"/>
                  <a:pt x="424974" y="3630632"/>
                </a:cubicBezTo>
                <a:cubicBezTo>
                  <a:pt x="431452" y="3624725"/>
                  <a:pt x="434118" y="3614819"/>
                  <a:pt x="438500" y="3606817"/>
                </a:cubicBezTo>
                <a:cubicBezTo>
                  <a:pt x="447455" y="3590053"/>
                  <a:pt x="451503" y="3582004"/>
                  <a:pt x="450598" y="3574408"/>
                </a:cubicBezTo>
                <a:lnTo>
                  <a:pt x="450598" y="3574407"/>
                </a:lnTo>
                <a:cubicBezTo>
                  <a:pt x="449693" y="3566810"/>
                  <a:pt x="443835" y="3559667"/>
                  <a:pt x="432976" y="3544712"/>
                </a:cubicBezTo>
                <a:cubicBezTo>
                  <a:pt x="421546" y="3529089"/>
                  <a:pt x="409925" y="3507562"/>
                  <a:pt x="410877" y="3489466"/>
                </a:cubicBezTo>
                <a:cubicBezTo>
                  <a:pt x="416591" y="3380304"/>
                  <a:pt x="389159" y="3276479"/>
                  <a:pt x="363250" y="3172653"/>
                </a:cubicBezTo>
                <a:lnTo>
                  <a:pt x="350796" y="3077401"/>
                </a:lnTo>
                <a:lnTo>
                  <a:pt x="362488" y="2982148"/>
                </a:lnTo>
                <a:cubicBezTo>
                  <a:pt x="365441" y="2970575"/>
                  <a:pt x="366442" y="2959156"/>
                  <a:pt x="366072" y="2947862"/>
                </a:cubicBezTo>
                <a:lnTo>
                  <a:pt x="366072" y="2947861"/>
                </a:lnTo>
                <a:lnTo>
                  <a:pt x="366072" y="2947858"/>
                </a:lnTo>
                <a:lnTo>
                  <a:pt x="361441" y="2914327"/>
                </a:lnTo>
                <a:lnTo>
                  <a:pt x="358166" y="2903544"/>
                </a:lnTo>
                <a:lnTo>
                  <a:pt x="357138" y="2897784"/>
                </a:lnTo>
                <a:cubicBezTo>
                  <a:pt x="352392" y="2881306"/>
                  <a:pt x="346534" y="2865009"/>
                  <a:pt x="341533" y="2848792"/>
                </a:cubicBezTo>
                <a:close/>
                <a:moveTo>
                  <a:pt x="296001" y="2745351"/>
                </a:moveTo>
                <a:lnTo>
                  <a:pt x="289670" y="2770757"/>
                </a:lnTo>
                <a:lnTo>
                  <a:pt x="290080" y="2778005"/>
                </a:lnTo>
                <a:lnTo>
                  <a:pt x="289301" y="2782304"/>
                </a:lnTo>
                <a:lnTo>
                  <a:pt x="290501" y="2785439"/>
                </a:lnTo>
                <a:lnTo>
                  <a:pt x="290929" y="2793022"/>
                </a:lnTo>
                <a:lnTo>
                  <a:pt x="300579" y="2811779"/>
                </a:lnTo>
                <a:lnTo>
                  <a:pt x="300582" y="2811786"/>
                </a:lnTo>
                <a:lnTo>
                  <a:pt x="300583" y="2811786"/>
                </a:lnTo>
                <a:lnTo>
                  <a:pt x="300579" y="2811779"/>
                </a:lnTo>
                <a:lnTo>
                  <a:pt x="290501" y="2785439"/>
                </a:lnTo>
                <a:lnTo>
                  <a:pt x="290080" y="2778005"/>
                </a:lnTo>
                <a:close/>
                <a:moveTo>
                  <a:pt x="817328" y="1508457"/>
                </a:moveTo>
                <a:lnTo>
                  <a:pt x="845421" y="1596212"/>
                </a:lnTo>
                <a:cubicBezTo>
                  <a:pt x="847898" y="1604977"/>
                  <a:pt x="846373" y="1615835"/>
                  <a:pt x="843517" y="1624979"/>
                </a:cubicBezTo>
                <a:cubicBezTo>
                  <a:pt x="833801" y="1656222"/>
                  <a:pt x="809415" y="1676035"/>
                  <a:pt x="786935" y="1697752"/>
                </a:cubicBezTo>
                <a:cubicBezTo>
                  <a:pt x="777029" y="1707278"/>
                  <a:pt x="769981" y="1720422"/>
                  <a:pt x="764267" y="1733187"/>
                </a:cubicBezTo>
                <a:cubicBezTo>
                  <a:pt x="749595" y="1766334"/>
                  <a:pt x="736452" y="1800245"/>
                  <a:pt x="722546" y="1833774"/>
                </a:cubicBezTo>
                <a:cubicBezTo>
                  <a:pt x="721212" y="1837012"/>
                  <a:pt x="717783" y="1839678"/>
                  <a:pt x="714925" y="1842157"/>
                </a:cubicBezTo>
                <a:cubicBezTo>
                  <a:pt x="684824" y="1866921"/>
                  <a:pt x="654535" y="1891496"/>
                  <a:pt x="624434" y="1916453"/>
                </a:cubicBezTo>
                <a:cubicBezTo>
                  <a:pt x="618720" y="1921215"/>
                  <a:pt x="614528" y="1928075"/>
                  <a:pt x="609004" y="1933218"/>
                </a:cubicBezTo>
                <a:cubicBezTo>
                  <a:pt x="601384" y="1940458"/>
                  <a:pt x="594143" y="1949602"/>
                  <a:pt x="584999" y="1953412"/>
                </a:cubicBezTo>
                <a:cubicBezTo>
                  <a:pt x="556234" y="1965223"/>
                  <a:pt x="543850" y="1987893"/>
                  <a:pt x="538516" y="2016468"/>
                </a:cubicBezTo>
                <a:cubicBezTo>
                  <a:pt x="533563" y="2042569"/>
                  <a:pt x="529371" y="2068668"/>
                  <a:pt x="523657" y="2094577"/>
                </a:cubicBezTo>
                <a:cubicBezTo>
                  <a:pt x="516799" y="2126200"/>
                  <a:pt x="509369" y="2157635"/>
                  <a:pt x="500986" y="2188878"/>
                </a:cubicBezTo>
                <a:cubicBezTo>
                  <a:pt x="497366" y="2202403"/>
                  <a:pt x="493176" y="2216691"/>
                  <a:pt x="485746" y="2228313"/>
                </a:cubicBezTo>
                <a:cubicBezTo>
                  <a:pt x="465171" y="2260889"/>
                  <a:pt x="451265" y="2295752"/>
                  <a:pt x="456789" y="2334043"/>
                </a:cubicBezTo>
                <a:cubicBezTo>
                  <a:pt x="461171" y="2364714"/>
                  <a:pt x="449931" y="2390433"/>
                  <a:pt x="432404" y="2409484"/>
                </a:cubicBezTo>
                <a:cubicBezTo>
                  <a:pt x="424451" y="2418153"/>
                  <a:pt x="418938" y="2426976"/>
                  <a:pt x="415303" y="2435912"/>
                </a:cubicBezTo>
                <a:lnTo>
                  <a:pt x="415303" y="2435912"/>
                </a:lnTo>
                <a:lnTo>
                  <a:pt x="415303" y="2435912"/>
                </a:lnTo>
                <a:lnTo>
                  <a:pt x="414227" y="2440915"/>
                </a:lnTo>
                <a:lnTo>
                  <a:pt x="409472" y="2463016"/>
                </a:lnTo>
                <a:lnTo>
                  <a:pt x="409472" y="2463017"/>
                </a:lnTo>
                <a:lnTo>
                  <a:pt x="411535" y="2490550"/>
                </a:lnTo>
                <a:lnTo>
                  <a:pt x="418115" y="2518261"/>
                </a:lnTo>
                <a:lnTo>
                  <a:pt x="418115" y="2518264"/>
                </a:lnTo>
                <a:lnTo>
                  <a:pt x="421759" y="2545006"/>
                </a:lnTo>
                <a:lnTo>
                  <a:pt x="417545" y="2571033"/>
                </a:lnTo>
                <a:cubicBezTo>
                  <a:pt x="405543" y="2612944"/>
                  <a:pt x="372966" y="2640949"/>
                  <a:pt x="344391" y="2668000"/>
                </a:cubicBezTo>
                <a:cubicBezTo>
                  <a:pt x="320006" y="2691053"/>
                  <a:pt x="306290" y="2716962"/>
                  <a:pt x="296001" y="2745347"/>
                </a:cubicBezTo>
                <a:lnTo>
                  <a:pt x="296001" y="2745348"/>
                </a:lnTo>
                <a:cubicBezTo>
                  <a:pt x="306290" y="2716963"/>
                  <a:pt x="320006" y="2691054"/>
                  <a:pt x="344391" y="2668001"/>
                </a:cubicBezTo>
                <a:cubicBezTo>
                  <a:pt x="372966" y="2640950"/>
                  <a:pt x="405543" y="2612945"/>
                  <a:pt x="417545" y="2571034"/>
                </a:cubicBezTo>
                <a:cubicBezTo>
                  <a:pt x="420117" y="2561985"/>
                  <a:pt x="421593" y="2553555"/>
                  <a:pt x="421760" y="2545006"/>
                </a:cubicBezTo>
                <a:lnTo>
                  <a:pt x="421759" y="2545006"/>
                </a:lnTo>
                <a:lnTo>
                  <a:pt x="421760" y="2545005"/>
                </a:lnTo>
                <a:cubicBezTo>
                  <a:pt x="421926" y="2536456"/>
                  <a:pt x="420783" y="2527789"/>
                  <a:pt x="418115" y="2518263"/>
                </a:cubicBezTo>
                <a:lnTo>
                  <a:pt x="418115" y="2518261"/>
                </a:lnTo>
                <a:lnTo>
                  <a:pt x="409472" y="2463017"/>
                </a:lnTo>
                <a:lnTo>
                  <a:pt x="414227" y="2440915"/>
                </a:lnTo>
                <a:lnTo>
                  <a:pt x="415303" y="2435912"/>
                </a:lnTo>
                <a:lnTo>
                  <a:pt x="432404" y="2409485"/>
                </a:lnTo>
                <a:cubicBezTo>
                  <a:pt x="449931" y="2390434"/>
                  <a:pt x="461171" y="2364715"/>
                  <a:pt x="456789" y="2334044"/>
                </a:cubicBezTo>
                <a:cubicBezTo>
                  <a:pt x="451265" y="2295753"/>
                  <a:pt x="465171" y="2260890"/>
                  <a:pt x="485746" y="2228314"/>
                </a:cubicBezTo>
                <a:cubicBezTo>
                  <a:pt x="493176" y="2216692"/>
                  <a:pt x="497366" y="2202404"/>
                  <a:pt x="500986" y="2188879"/>
                </a:cubicBezTo>
                <a:cubicBezTo>
                  <a:pt x="509369" y="2157636"/>
                  <a:pt x="516799" y="2126201"/>
                  <a:pt x="523657" y="2094578"/>
                </a:cubicBezTo>
                <a:cubicBezTo>
                  <a:pt x="529371" y="2068669"/>
                  <a:pt x="533563" y="2042570"/>
                  <a:pt x="538516" y="2016469"/>
                </a:cubicBezTo>
                <a:cubicBezTo>
                  <a:pt x="543850" y="1987894"/>
                  <a:pt x="556234" y="1965224"/>
                  <a:pt x="584999" y="1953413"/>
                </a:cubicBezTo>
                <a:cubicBezTo>
                  <a:pt x="594143" y="1949603"/>
                  <a:pt x="601384" y="1940459"/>
                  <a:pt x="609004" y="1933219"/>
                </a:cubicBezTo>
                <a:cubicBezTo>
                  <a:pt x="614528" y="1928076"/>
                  <a:pt x="618720" y="1921216"/>
                  <a:pt x="624434" y="1916454"/>
                </a:cubicBezTo>
                <a:cubicBezTo>
                  <a:pt x="654535" y="1891497"/>
                  <a:pt x="684824" y="1866922"/>
                  <a:pt x="714925" y="1842158"/>
                </a:cubicBezTo>
                <a:cubicBezTo>
                  <a:pt x="717783" y="1839679"/>
                  <a:pt x="721212" y="1837013"/>
                  <a:pt x="722546" y="1833775"/>
                </a:cubicBezTo>
                <a:cubicBezTo>
                  <a:pt x="736452" y="1800246"/>
                  <a:pt x="749596" y="1766335"/>
                  <a:pt x="764267" y="1733188"/>
                </a:cubicBezTo>
                <a:cubicBezTo>
                  <a:pt x="769981" y="1720423"/>
                  <a:pt x="777029" y="1707279"/>
                  <a:pt x="786936" y="1697753"/>
                </a:cubicBezTo>
                <a:cubicBezTo>
                  <a:pt x="809416" y="1676036"/>
                  <a:pt x="833801" y="1656223"/>
                  <a:pt x="843517" y="1624980"/>
                </a:cubicBezTo>
                <a:cubicBezTo>
                  <a:pt x="846374" y="1615836"/>
                  <a:pt x="847899" y="1604978"/>
                  <a:pt x="845422" y="1596213"/>
                </a:cubicBezTo>
                <a:close/>
                <a:moveTo>
                  <a:pt x="798723" y="1459072"/>
                </a:moveTo>
                <a:lnTo>
                  <a:pt x="807941" y="1481571"/>
                </a:lnTo>
                <a:lnTo>
                  <a:pt x="798724" y="1459073"/>
                </a:lnTo>
                <a:close/>
                <a:moveTo>
                  <a:pt x="779530" y="1268757"/>
                </a:moveTo>
                <a:lnTo>
                  <a:pt x="774363" y="1286068"/>
                </a:lnTo>
                <a:cubicBezTo>
                  <a:pt x="759789" y="1306929"/>
                  <a:pt x="753550" y="1328551"/>
                  <a:pt x="752025" y="1350626"/>
                </a:cubicBezTo>
                <a:lnTo>
                  <a:pt x="757620" y="1413839"/>
                </a:lnTo>
                <a:lnTo>
                  <a:pt x="752026" y="1350627"/>
                </a:lnTo>
                <a:cubicBezTo>
                  <a:pt x="753550" y="1328552"/>
                  <a:pt x="759790" y="1306929"/>
                  <a:pt x="774363" y="1286069"/>
                </a:cubicBezTo>
                <a:cubicBezTo>
                  <a:pt x="777506" y="1281688"/>
                  <a:pt x="779078" y="1275401"/>
                  <a:pt x="779530" y="1268757"/>
                </a:cubicBezTo>
                <a:close/>
                <a:moveTo>
                  <a:pt x="837801" y="773034"/>
                </a:moveTo>
                <a:lnTo>
                  <a:pt x="829801" y="854378"/>
                </a:lnTo>
                <a:cubicBezTo>
                  <a:pt x="827515" y="878955"/>
                  <a:pt x="826753" y="903721"/>
                  <a:pt x="798747" y="915342"/>
                </a:cubicBezTo>
                <a:cubicBezTo>
                  <a:pt x="794365" y="917058"/>
                  <a:pt x="791127" y="922772"/>
                  <a:pt x="788269" y="927154"/>
                </a:cubicBezTo>
                <a:cubicBezTo>
                  <a:pt x="744261" y="994784"/>
                  <a:pt x="745405" y="1030979"/>
                  <a:pt x="791889" y="1097086"/>
                </a:cubicBezTo>
                <a:cubicBezTo>
                  <a:pt x="796651" y="1103944"/>
                  <a:pt x="800081" y="1118612"/>
                  <a:pt x="796271" y="1123184"/>
                </a:cubicBezTo>
                <a:cubicBezTo>
                  <a:pt x="780459" y="1142616"/>
                  <a:pt x="773411" y="1162953"/>
                  <a:pt x="771553" y="1184028"/>
                </a:cubicBezTo>
                <a:cubicBezTo>
                  <a:pt x="773411" y="1162953"/>
                  <a:pt x="780460" y="1142617"/>
                  <a:pt x="796272" y="1123185"/>
                </a:cubicBezTo>
                <a:cubicBezTo>
                  <a:pt x="800082" y="1118613"/>
                  <a:pt x="796652" y="1103945"/>
                  <a:pt x="791890" y="1097087"/>
                </a:cubicBezTo>
                <a:cubicBezTo>
                  <a:pt x="745406" y="1030980"/>
                  <a:pt x="744262" y="994785"/>
                  <a:pt x="788270" y="927155"/>
                </a:cubicBezTo>
                <a:cubicBezTo>
                  <a:pt x="791128" y="922773"/>
                  <a:pt x="794366" y="917059"/>
                  <a:pt x="798748" y="915343"/>
                </a:cubicBezTo>
                <a:cubicBezTo>
                  <a:pt x="826753" y="903722"/>
                  <a:pt x="827515" y="878956"/>
                  <a:pt x="829801" y="854379"/>
                </a:cubicBezTo>
                <a:cubicBezTo>
                  <a:pt x="832277" y="827329"/>
                  <a:pt x="835515" y="800276"/>
                  <a:pt x="837801" y="773035"/>
                </a:cubicBezTo>
                <a:close/>
                <a:moveTo>
                  <a:pt x="782400" y="517850"/>
                </a:moveTo>
                <a:lnTo>
                  <a:pt x="791317" y="556046"/>
                </a:lnTo>
                <a:cubicBezTo>
                  <a:pt x="793413" y="564047"/>
                  <a:pt x="798937" y="572621"/>
                  <a:pt x="797795" y="580049"/>
                </a:cubicBezTo>
                <a:cubicBezTo>
                  <a:pt x="794461" y="601577"/>
                  <a:pt x="796890" y="622200"/>
                  <a:pt x="801176" y="642536"/>
                </a:cubicBezTo>
                <a:lnTo>
                  <a:pt x="813700" y="694927"/>
                </a:lnTo>
                <a:lnTo>
                  <a:pt x="801177" y="642537"/>
                </a:lnTo>
                <a:cubicBezTo>
                  <a:pt x="796891" y="622200"/>
                  <a:pt x="794462" y="601578"/>
                  <a:pt x="797796" y="580050"/>
                </a:cubicBezTo>
                <a:cubicBezTo>
                  <a:pt x="798938" y="572622"/>
                  <a:pt x="793414" y="564048"/>
                  <a:pt x="791318" y="556047"/>
                </a:cubicBezTo>
                <a:close/>
                <a:moveTo>
                  <a:pt x="783887" y="313532"/>
                </a:moveTo>
                <a:lnTo>
                  <a:pt x="786245" y="324057"/>
                </a:lnTo>
                <a:cubicBezTo>
                  <a:pt x="786031" y="328963"/>
                  <a:pt x="785126" y="334583"/>
                  <a:pt x="784459" y="338869"/>
                </a:cubicBezTo>
                <a:lnTo>
                  <a:pt x="784454" y="338897"/>
                </a:lnTo>
                <a:lnTo>
                  <a:pt x="778363" y="367327"/>
                </a:lnTo>
                <a:lnTo>
                  <a:pt x="774553" y="395639"/>
                </a:lnTo>
                <a:lnTo>
                  <a:pt x="784454" y="338897"/>
                </a:lnTo>
                <a:lnTo>
                  <a:pt x="784460" y="338870"/>
                </a:lnTo>
                <a:cubicBezTo>
                  <a:pt x="785794" y="330298"/>
                  <a:pt x="788080" y="316389"/>
                  <a:pt x="783888" y="313533"/>
                </a:cubicBezTo>
                <a:close/>
                <a:moveTo>
                  <a:pt x="761560" y="281567"/>
                </a:moveTo>
                <a:lnTo>
                  <a:pt x="766454" y="295414"/>
                </a:lnTo>
                <a:lnTo>
                  <a:pt x="766455" y="295414"/>
                </a:lnTo>
                <a:close/>
                <a:moveTo>
                  <a:pt x="774880" y="24485"/>
                </a:moveTo>
                <a:lnTo>
                  <a:pt x="777142" y="74128"/>
                </a:lnTo>
                <a:cubicBezTo>
                  <a:pt x="775758" y="100173"/>
                  <a:pt x="771253" y="125875"/>
                  <a:pt x="767023" y="151568"/>
                </a:cubicBezTo>
                <a:lnTo>
                  <a:pt x="766824" y="153387"/>
                </a:lnTo>
                <a:lnTo>
                  <a:pt x="763010" y="177270"/>
                </a:lnTo>
                <a:lnTo>
                  <a:pt x="758551" y="228943"/>
                </a:lnTo>
                <a:lnTo>
                  <a:pt x="766824" y="153387"/>
                </a:lnTo>
                <a:lnTo>
                  <a:pt x="771220" y="125860"/>
                </a:lnTo>
                <a:cubicBezTo>
                  <a:pt x="773910" y="108702"/>
                  <a:pt x="776220" y="91491"/>
                  <a:pt x="777143" y="74128"/>
                </a:cubicBezTo>
                <a:close/>
                <a:moveTo>
                  <a:pt x="313354" y="0"/>
                </a:moveTo>
                <a:lnTo>
                  <a:pt x="777461" y="0"/>
                </a:lnTo>
                <a:lnTo>
                  <a:pt x="774743" y="21485"/>
                </a:lnTo>
                <a:lnTo>
                  <a:pt x="777461" y="0"/>
                </a:lnTo>
                <a:lnTo>
                  <a:pt x="4543952" y="1"/>
                </a:lnTo>
                <a:lnTo>
                  <a:pt x="4543952" y="6858000"/>
                </a:lnTo>
                <a:lnTo>
                  <a:pt x="284400" y="6858000"/>
                </a:lnTo>
                <a:lnTo>
                  <a:pt x="112147" y="6858000"/>
                </a:lnTo>
                <a:lnTo>
                  <a:pt x="102447" y="6815515"/>
                </a:lnTo>
                <a:cubicBezTo>
                  <a:pt x="96923" y="6793034"/>
                  <a:pt x="87016" y="6771318"/>
                  <a:pt x="83396" y="6748457"/>
                </a:cubicBezTo>
                <a:cubicBezTo>
                  <a:pt x="74824" y="6694163"/>
                  <a:pt x="68728" y="6639487"/>
                  <a:pt x="61870" y="6584811"/>
                </a:cubicBezTo>
                <a:cubicBezTo>
                  <a:pt x="54821" y="6528423"/>
                  <a:pt x="47391" y="6472224"/>
                  <a:pt x="41105" y="6415832"/>
                </a:cubicBezTo>
                <a:cubicBezTo>
                  <a:pt x="37865" y="6384971"/>
                  <a:pt x="37295" y="6353918"/>
                  <a:pt x="34247" y="6323057"/>
                </a:cubicBezTo>
                <a:cubicBezTo>
                  <a:pt x="31579" y="6296004"/>
                  <a:pt x="26626" y="6269143"/>
                  <a:pt x="23386" y="6242092"/>
                </a:cubicBezTo>
                <a:cubicBezTo>
                  <a:pt x="20720" y="6218659"/>
                  <a:pt x="19196" y="6195036"/>
                  <a:pt x="16528" y="6171604"/>
                </a:cubicBezTo>
                <a:cubicBezTo>
                  <a:pt x="12148" y="6134074"/>
                  <a:pt x="7194" y="6096735"/>
                  <a:pt x="2622" y="6059396"/>
                </a:cubicBezTo>
                <a:lnTo>
                  <a:pt x="0" y="6041768"/>
                </a:lnTo>
                <a:lnTo>
                  <a:pt x="0" y="6000936"/>
                </a:lnTo>
                <a:lnTo>
                  <a:pt x="3670" y="5957594"/>
                </a:lnTo>
                <a:lnTo>
                  <a:pt x="0" y="5912510"/>
                </a:lnTo>
                <a:lnTo>
                  <a:pt x="0" y="5886400"/>
                </a:lnTo>
                <a:lnTo>
                  <a:pt x="1098" y="5864317"/>
                </a:lnTo>
                <a:cubicBezTo>
                  <a:pt x="7576" y="5839360"/>
                  <a:pt x="16720" y="5815168"/>
                  <a:pt x="24720" y="5790591"/>
                </a:cubicBezTo>
                <a:cubicBezTo>
                  <a:pt x="25672" y="5787923"/>
                  <a:pt x="25864" y="5784685"/>
                  <a:pt x="26434" y="5781829"/>
                </a:cubicBezTo>
                <a:cubicBezTo>
                  <a:pt x="29675" y="5765634"/>
                  <a:pt x="32913" y="5749633"/>
                  <a:pt x="35771" y="5733439"/>
                </a:cubicBezTo>
                <a:cubicBezTo>
                  <a:pt x="37295" y="5724677"/>
                  <a:pt x="37485" y="5715722"/>
                  <a:pt x="38819" y="5706958"/>
                </a:cubicBezTo>
                <a:cubicBezTo>
                  <a:pt x="44153" y="5673049"/>
                  <a:pt x="35199" y="5635710"/>
                  <a:pt x="58250" y="5606371"/>
                </a:cubicBezTo>
                <a:cubicBezTo>
                  <a:pt x="73110" y="5587320"/>
                  <a:pt x="69680" y="5568841"/>
                  <a:pt x="67394" y="5548459"/>
                </a:cubicBezTo>
                <a:cubicBezTo>
                  <a:pt x="65680" y="5533026"/>
                  <a:pt x="66252" y="5517214"/>
                  <a:pt x="66060" y="5501593"/>
                </a:cubicBezTo>
                <a:cubicBezTo>
                  <a:pt x="65490" y="5474160"/>
                  <a:pt x="65298" y="5446727"/>
                  <a:pt x="64346" y="5419294"/>
                </a:cubicBezTo>
                <a:cubicBezTo>
                  <a:pt x="63966" y="5410530"/>
                  <a:pt x="59202" y="5401578"/>
                  <a:pt x="59964" y="5393004"/>
                </a:cubicBezTo>
                <a:cubicBezTo>
                  <a:pt x="63584" y="5353378"/>
                  <a:pt x="69300" y="5313753"/>
                  <a:pt x="72538" y="5274128"/>
                </a:cubicBezTo>
                <a:cubicBezTo>
                  <a:pt x="74442" y="5251649"/>
                  <a:pt x="70824" y="5228596"/>
                  <a:pt x="73490" y="5206307"/>
                </a:cubicBezTo>
                <a:cubicBezTo>
                  <a:pt x="76538" y="5180590"/>
                  <a:pt x="84348" y="5155444"/>
                  <a:pt x="89113" y="5129915"/>
                </a:cubicBezTo>
                <a:cubicBezTo>
                  <a:pt x="90445" y="5122866"/>
                  <a:pt x="88731" y="5115056"/>
                  <a:pt x="88351" y="5107626"/>
                </a:cubicBezTo>
                <a:cubicBezTo>
                  <a:pt x="87968" y="5099244"/>
                  <a:pt x="87206" y="5091051"/>
                  <a:pt x="87016" y="5082669"/>
                </a:cubicBezTo>
                <a:cubicBezTo>
                  <a:pt x="86634" y="5057140"/>
                  <a:pt x="87206" y="5031613"/>
                  <a:pt x="85872" y="5006085"/>
                </a:cubicBezTo>
                <a:cubicBezTo>
                  <a:pt x="85110" y="4990464"/>
                  <a:pt x="77300" y="4974081"/>
                  <a:pt x="80158" y="4959601"/>
                </a:cubicBezTo>
                <a:cubicBezTo>
                  <a:pt x="85682" y="4930074"/>
                  <a:pt x="73300" y="4900545"/>
                  <a:pt x="83586" y="4871018"/>
                </a:cubicBezTo>
                <a:cubicBezTo>
                  <a:pt x="86634" y="4861872"/>
                  <a:pt x="79014" y="4849299"/>
                  <a:pt x="78634" y="4838249"/>
                </a:cubicBezTo>
                <a:cubicBezTo>
                  <a:pt x="77682" y="4810626"/>
                  <a:pt x="77872" y="4783003"/>
                  <a:pt x="78062" y="4755380"/>
                </a:cubicBezTo>
                <a:cubicBezTo>
                  <a:pt x="78252" y="4730613"/>
                  <a:pt x="75586" y="4704894"/>
                  <a:pt x="80920" y="4681082"/>
                </a:cubicBezTo>
                <a:cubicBezTo>
                  <a:pt x="86634" y="4656125"/>
                  <a:pt x="85872" y="4633646"/>
                  <a:pt x="79396" y="4609451"/>
                </a:cubicBezTo>
                <a:cubicBezTo>
                  <a:pt x="75014" y="4592877"/>
                  <a:pt x="74442" y="4575350"/>
                  <a:pt x="73110" y="4558206"/>
                </a:cubicBezTo>
                <a:cubicBezTo>
                  <a:pt x="71586" y="4539727"/>
                  <a:pt x="75586" y="4519342"/>
                  <a:pt x="69300" y="4502578"/>
                </a:cubicBezTo>
                <a:cubicBezTo>
                  <a:pt x="50629" y="4452664"/>
                  <a:pt x="46629" y="4401418"/>
                  <a:pt x="46629" y="4349221"/>
                </a:cubicBezTo>
                <a:cubicBezTo>
                  <a:pt x="46629" y="4339694"/>
                  <a:pt x="49295" y="4329978"/>
                  <a:pt x="52153" y="4320836"/>
                </a:cubicBezTo>
                <a:cubicBezTo>
                  <a:pt x="69300" y="4267492"/>
                  <a:pt x="67776" y="4213960"/>
                  <a:pt x="57297" y="4159666"/>
                </a:cubicBezTo>
                <a:cubicBezTo>
                  <a:pt x="55011" y="4148426"/>
                  <a:pt x="54629" y="4135853"/>
                  <a:pt x="56915" y="4124613"/>
                </a:cubicBezTo>
                <a:cubicBezTo>
                  <a:pt x="63584" y="4092988"/>
                  <a:pt x="74634" y="4062317"/>
                  <a:pt x="79396" y="4030502"/>
                </a:cubicBezTo>
                <a:cubicBezTo>
                  <a:pt x="87206" y="3977924"/>
                  <a:pt x="60918" y="3932393"/>
                  <a:pt x="43771" y="3885337"/>
                </a:cubicBezTo>
                <a:cubicBezTo>
                  <a:pt x="31627" y="3851760"/>
                  <a:pt x="8016" y="3821934"/>
                  <a:pt x="426" y="3786776"/>
                </a:cubicBezTo>
                <a:lnTo>
                  <a:pt x="0" y="3773896"/>
                </a:lnTo>
                <a:lnTo>
                  <a:pt x="0" y="3393881"/>
                </a:lnTo>
                <a:lnTo>
                  <a:pt x="11838" y="3359515"/>
                </a:lnTo>
                <a:cubicBezTo>
                  <a:pt x="14434" y="3346204"/>
                  <a:pt x="14910" y="3332773"/>
                  <a:pt x="12910" y="3318770"/>
                </a:cubicBezTo>
                <a:cubicBezTo>
                  <a:pt x="12243" y="3314103"/>
                  <a:pt x="9909" y="3308769"/>
                  <a:pt x="6718" y="3304078"/>
                </a:cubicBezTo>
                <a:lnTo>
                  <a:pt x="0" y="3297656"/>
                </a:lnTo>
                <a:lnTo>
                  <a:pt x="0" y="3207866"/>
                </a:lnTo>
                <a:lnTo>
                  <a:pt x="15553" y="3186770"/>
                </a:lnTo>
                <a:cubicBezTo>
                  <a:pt x="28483" y="3162328"/>
                  <a:pt x="30484" y="3134646"/>
                  <a:pt x="36341" y="3107499"/>
                </a:cubicBezTo>
                <a:cubicBezTo>
                  <a:pt x="41105" y="3085402"/>
                  <a:pt x="41295" y="3064826"/>
                  <a:pt x="38057" y="3042727"/>
                </a:cubicBezTo>
                <a:cubicBezTo>
                  <a:pt x="30817" y="2994721"/>
                  <a:pt x="41105" y="2948046"/>
                  <a:pt x="54249" y="2901942"/>
                </a:cubicBezTo>
                <a:cubicBezTo>
                  <a:pt x="63012" y="2871461"/>
                  <a:pt x="68346" y="2840218"/>
                  <a:pt x="77300" y="2809929"/>
                </a:cubicBezTo>
                <a:cubicBezTo>
                  <a:pt x="84158" y="2787258"/>
                  <a:pt x="92351" y="2764589"/>
                  <a:pt x="103399" y="2743825"/>
                </a:cubicBezTo>
                <a:cubicBezTo>
                  <a:pt x="119594" y="2713722"/>
                  <a:pt x="143978" y="2687435"/>
                  <a:pt x="137500" y="2649142"/>
                </a:cubicBezTo>
                <a:cubicBezTo>
                  <a:pt x="131786" y="2615420"/>
                  <a:pt x="143786" y="2584941"/>
                  <a:pt x="155217" y="2554078"/>
                </a:cubicBezTo>
                <a:cubicBezTo>
                  <a:pt x="163599" y="2531408"/>
                  <a:pt x="172173" y="2508741"/>
                  <a:pt x="177507" y="2485306"/>
                </a:cubicBezTo>
                <a:cubicBezTo>
                  <a:pt x="183794" y="2457491"/>
                  <a:pt x="181126" y="2426058"/>
                  <a:pt x="192748" y="2401291"/>
                </a:cubicBezTo>
                <a:cubicBezTo>
                  <a:pt x="204940" y="2375382"/>
                  <a:pt x="196748" y="2353858"/>
                  <a:pt x="193318" y="2330805"/>
                </a:cubicBezTo>
                <a:cubicBezTo>
                  <a:pt x="187984" y="2294038"/>
                  <a:pt x="178077" y="2257458"/>
                  <a:pt x="190652" y="2220311"/>
                </a:cubicBezTo>
                <a:cubicBezTo>
                  <a:pt x="205892" y="2175162"/>
                  <a:pt x="222275" y="2130392"/>
                  <a:pt x="236753" y="2085053"/>
                </a:cubicBezTo>
                <a:cubicBezTo>
                  <a:pt x="242280" y="2067524"/>
                  <a:pt x="244566" y="2048667"/>
                  <a:pt x="247042" y="2030377"/>
                </a:cubicBezTo>
                <a:cubicBezTo>
                  <a:pt x="249138" y="2013042"/>
                  <a:pt x="243804" y="1992278"/>
                  <a:pt x="251804" y="1978939"/>
                </a:cubicBezTo>
                <a:cubicBezTo>
                  <a:pt x="272379" y="1944648"/>
                  <a:pt x="282475" y="1909407"/>
                  <a:pt x="282475" y="1869779"/>
                </a:cubicBezTo>
                <a:cubicBezTo>
                  <a:pt x="282475" y="1854919"/>
                  <a:pt x="291049" y="1840440"/>
                  <a:pt x="292573" y="1825392"/>
                </a:cubicBezTo>
                <a:cubicBezTo>
                  <a:pt x="294477" y="1804815"/>
                  <a:pt x="299622" y="1781193"/>
                  <a:pt x="292381" y="1763286"/>
                </a:cubicBezTo>
                <a:cubicBezTo>
                  <a:pt x="275237" y="1721184"/>
                  <a:pt x="289525" y="1687085"/>
                  <a:pt x="306480" y="1650316"/>
                </a:cubicBezTo>
                <a:cubicBezTo>
                  <a:pt x="323244" y="1614119"/>
                  <a:pt x="336579" y="1576018"/>
                  <a:pt x="347629" y="1537536"/>
                </a:cubicBezTo>
                <a:cubicBezTo>
                  <a:pt x="351629" y="1523058"/>
                  <a:pt x="344961" y="1505723"/>
                  <a:pt x="343629" y="1489719"/>
                </a:cubicBezTo>
                <a:cubicBezTo>
                  <a:pt x="343247" y="1484003"/>
                  <a:pt x="342675" y="1477716"/>
                  <a:pt x="344581" y="1472574"/>
                </a:cubicBezTo>
                <a:cubicBezTo>
                  <a:pt x="362870" y="1422853"/>
                  <a:pt x="376776" y="1372367"/>
                  <a:pt x="367252" y="1318455"/>
                </a:cubicBezTo>
                <a:cubicBezTo>
                  <a:pt x="366298" y="1313503"/>
                  <a:pt x="368394" y="1307977"/>
                  <a:pt x="369728" y="1303023"/>
                </a:cubicBezTo>
                <a:cubicBezTo>
                  <a:pt x="376586" y="1278828"/>
                  <a:pt x="387444" y="1255205"/>
                  <a:pt x="389921" y="1230632"/>
                </a:cubicBezTo>
                <a:cubicBezTo>
                  <a:pt x="396017" y="1170050"/>
                  <a:pt x="398495" y="1109090"/>
                  <a:pt x="402495" y="1048124"/>
                </a:cubicBezTo>
                <a:cubicBezTo>
                  <a:pt x="402685" y="1044314"/>
                  <a:pt x="402685" y="1040314"/>
                  <a:pt x="404019" y="1036886"/>
                </a:cubicBezTo>
                <a:cubicBezTo>
                  <a:pt x="412211" y="1014405"/>
                  <a:pt x="409543" y="994784"/>
                  <a:pt x="393923" y="975732"/>
                </a:cubicBezTo>
                <a:cubicBezTo>
                  <a:pt x="387064" y="967349"/>
                  <a:pt x="383444" y="955919"/>
                  <a:pt x="379634" y="945443"/>
                </a:cubicBezTo>
                <a:cubicBezTo>
                  <a:pt x="373918" y="930010"/>
                  <a:pt x="368394" y="914199"/>
                  <a:pt x="364774" y="898197"/>
                </a:cubicBezTo>
                <a:cubicBezTo>
                  <a:pt x="361346" y="882383"/>
                  <a:pt x="356583" y="865429"/>
                  <a:pt x="359250" y="850188"/>
                </a:cubicBezTo>
                <a:cubicBezTo>
                  <a:pt x="364012" y="822755"/>
                  <a:pt x="374680" y="796654"/>
                  <a:pt x="381730" y="769604"/>
                </a:cubicBezTo>
                <a:cubicBezTo>
                  <a:pt x="384206" y="760269"/>
                  <a:pt x="383824" y="749981"/>
                  <a:pt x="384016" y="740267"/>
                </a:cubicBezTo>
                <a:cubicBezTo>
                  <a:pt x="384586" y="717976"/>
                  <a:pt x="379062" y="695115"/>
                  <a:pt x="394875" y="674922"/>
                </a:cubicBezTo>
                <a:cubicBezTo>
                  <a:pt x="409733" y="656254"/>
                  <a:pt x="405353" y="637391"/>
                  <a:pt x="394113" y="617771"/>
                </a:cubicBezTo>
                <a:cubicBezTo>
                  <a:pt x="386110" y="603672"/>
                  <a:pt x="379824" y="587671"/>
                  <a:pt x="376776" y="571859"/>
                </a:cubicBezTo>
                <a:cubicBezTo>
                  <a:pt x="372586" y="550140"/>
                  <a:pt x="370870" y="528614"/>
                  <a:pt x="373348" y="505181"/>
                </a:cubicBezTo>
                <a:cubicBezTo>
                  <a:pt x="375062" y="488606"/>
                  <a:pt x="375824" y="475080"/>
                  <a:pt x="385920" y="462125"/>
                </a:cubicBezTo>
                <a:cubicBezTo>
                  <a:pt x="387444" y="460031"/>
                  <a:pt x="387826" y="456221"/>
                  <a:pt x="387634" y="453363"/>
                </a:cubicBezTo>
                <a:cubicBezTo>
                  <a:pt x="384396" y="415834"/>
                  <a:pt x="386110" y="378685"/>
                  <a:pt x="388399" y="340773"/>
                </a:cubicBezTo>
                <a:cubicBezTo>
                  <a:pt x="391445" y="292578"/>
                  <a:pt x="382492" y="241900"/>
                  <a:pt x="350487" y="200181"/>
                </a:cubicBezTo>
                <a:cubicBezTo>
                  <a:pt x="345723" y="194084"/>
                  <a:pt x="343629" y="184940"/>
                  <a:pt x="342485" y="176938"/>
                </a:cubicBezTo>
                <a:cubicBezTo>
                  <a:pt x="337533" y="139218"/>
                  <a:pt x="334103" y="101307"/>
                  <a:pt x="328579" y="63586"/>
                </a:cubicBezTo>
                <a:cubicBezTo>
                  <a:pt x="325530" y="43011"/>
                  <a:pt x="322862" y="21485"/>
                  <a:pt x="314480" y="2816"/>
                </a:cubicBezTo>
                <a:close/>
              </a:path>
            </a:pathLst>
          </a:custGeom>
          <a:solidFill>
            <a:schemeClr val="bg1">
              <a:alpha val="14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9F15C97-C578-44B1-A153-FAD8314114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620000" y="-1"/>
            <a:ext cx="874716" cy="6858001"/>
            <a:chOff x="7620000" y="-1"/>
            <a:chExt cx="874716" cy="6858001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7345C5AB-3960-434D-B3C8-076945B2DD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9C422897-91F5-40F5-8DD7-5E4E8F5009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2" cstate="print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44454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</Words>
  <Application>Microsoft Office PowerPoint</Application>
  <PresentationFormat>Custom</PresentationFormat>
  <Paragraphs>29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Stephen Brannan </vt:lpstr>
      <vt:lpstr>Exenatide</vt:lpstr>
      <vt:lpstr>WHY</vt:lpstr>
      <vt:lpstr>The pre-loaded syringe was huge! Interesting going on holiday</vt:lpstr>
      <vt:lpstr>COMMENTS</vt:lpstr>
      <vt:lpstr>I want it back!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Stephen Brannan</dc:title>
  <dc:creator>Stephen Brannan</dc:creator>
  <cp:lastModifiedBy>hdavidson3</cp:lastModifiedBy>
  <cp:revision>2</cp:revision>
  <dcterms:created xsi:type="dcterms:W3CDTF">2024-06-05T11:07:41Z</dcterms:created>
  <dcterms:modified xsi:type="dcterms:W3CDTF">2024-06-11T07:13:49Z</dcterms:modified>
</cp:coreProperties>
</file>